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notesSlides/notesSlide1.xml" ContentType="application/vnd.openxmlformats-officedocument.presentationml.notesSl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notesSlides/notesSlide2.xml" ContentType="application/vnd.openxmlformats-officedocument.presentationml.notesSl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ppt/diagrams/data54.xml" ContentType="application/vnd.openxmlformats-officedocument.drawingml.diagramData+xml"/>
  <Override PartName="/ppt/diagrams/layout54.xml" ContentType="application/vnd.openxmlformats-officedocument.drawingml.diagramLayout+xml"/>
  <Override PartName="/ppt/diagrams/quickStyle54.xml" ContentType="application/vnd.openxmlformats-officedocument.drawingml.diagramStyle+xml"/>
  <Override PartName="/ppt/diagrams/colors54.xml" ContentType="application/vnd.openxmlformats-officedocument.drawingml.diagramColors+xml"/>
  <Override PartName="/ppt/diagrams/drawing54.xml" ContentType="application/vnd.ms-office.drawingml.diagramDrawing+xml"/>
  <Override PartName="/ppt/diagrams/data55.xml" ContentType="application/vnd.openxmlformats-officedocument.drawingml.diagramData+xml"/>
  <Override PartName="/ppt/diagrams/layout55.xml" ContentType="application/vnd.openxmlformats-officedocument.drawingml.diagramLayout+xml"/>
  <Override PartName="/ppt/diagrams/quickStyle55.xml" ContentType="application/vnd.openxmlformats-officedocument.drawingml.diagramStyle+xml"/>
  <Override PartName="/ppt/diagrams/colors55.xml" ContentType="application/vnd.openxmlformats-officedocument.drawingml.diagramColors+xml"/>
  <Override PartName="/ppt/diagrams/drawing55.xml" ContentType="application/vnd.ms-office.drawingml.diagramDrawing+xml"/>
  <Override PartName="/ppt/diagrams/data56.xml" ContentType="application/vnd.openxmlformats-officedocument.drawingml.diagramData+xml"/>
  <Override PartName="/ppt/diagrams/layout56.xml" ContentType="application/vnd.openxmlformats-officedocument.drawingml.diagramLayout+xml"/>
  <Override PartName="/ppt/diagrams/quickStyle56.xml" ContentType="application/vnd.openxmlformats-officedocument.drawingml.diagramStyle+xml"/>
  <Override PartName="/ppt/diagrams/colors56.xml" ContentType="application/vnd.openxmlformats-officedocument.drawingml.diagramColors+xml"/>
  <Override PartName="/ppt/diagrams/drawing56.xml" ContentType="application/vnd.ms-office.drawingml.diagramDrawing+xml"/>
  <Override PartName="/ppt/diagrams/data57.xml" ContentType="application/vnd.openxmlformats-officedocument.drawingml.diagramData+xml"/>
  <Override PartName="/ppt/diagrams/layout57.xml" ContentType="application/vnd.openxmlformats-officedocument.drawingml.diagramLayout+xml"/>
  <Override PartName="/ppt/diagrams/quickStyle57.xml" ContentType="application/vnd.openxmlformats-officedocument.drawingml.diagramStyle+xml"/>
  <Override PartName="/ppt/diagrams/colors57.xml" ContentType="application/vnd.openxmlformats-officedocument.drawingml.diagramColors+xml"/>
  <Override PartName="/ppt/diagrams/drawing57.xml" ContentType="application/vnd.ms-office.drawingml.diagramDrawing+xml"/>
  <Override PartName="/ppt/diagrams/data58.xml" ContentType="application/vnd.openxmlformats-officedocument.drawingml.diagramData+xml"/>
  <Override PartName="/ppt/diagrams/layout58.xml" ContentType="application/vnd.openxmlformats-officedocument.drawingml.diagramLayout+xml"/>
  <Override PartName="/ppt/diagrams/quickStyle58.xml" ContentType="application/vnd.openxmlformats-officedocument.drawingml.diagramStyle+xml"/>
  <Override PartName="/ppt/diagrams/colors58.xml" ContentType="application/vnd.openxmlformats-officedocument.drawingml.diagramColors+xml"/>
  <Override PartName="/ppt/diagrams/drawing58.xml" ContentType="application/vnd.ms-office.drawingml.diagramDrawing+xml"/>
  <Override PartName="/ppt/diagrams/data59.xml" ContentType="application/vnd.openxmlformats-officedocument.drawingml.diagramData+xml"/>
  <Override PartName="/ppt/diagrams/layout59.xml" ContentType="application/vnd.openxmlformats-officedocument.drawingml.diagramLayout+xml"/>
  <Override PartName="/ppt/diagrams/quickStyle59.xml" ContentType="application/vnd.openxmlformats-officedocument.drawingml.diagramStyle+xml"/>
  <Override PartName="/ppt/diagrams/colors59.xml" ContentType="application/vnd.openxmlformats-officedocument.drawingml.diagramColors+xml"/>
  <Override PartName="/ppt/diagrams/drawing59.xml" ContentType="application/vnd.ms-office.drawingml.diagramDrawing+xml"/>
  <Override PartName="/ppt/diagrams/data60.xml" ContentType="application/vnd.openxmlformats-officedocument.drawingml.diagramData+xml"/>
  <Override PartName="/ppt/diagrams/layout60.xml" ContentType="application/vnd.openxmlformats-officedocument.drawingml.diagramLayout+xml"/>
  <Override PartName="/ppt/diagrams/quickStyle60.xml" ContentType="application/vnd.openxmlformats-officedocument.drawingml.diagramStyle+xml"/>
  <Override PartName="/ppt/diagrams/colors60.xml" ContentType="application/vnd.openxmlformats-officedocument.drawingml.diagramColors+xml"/>
  <Override PartName="/ppt/diagrams/drawing60.xml" ContentType="application/vnd.ms-office.drawingml.diagramDrawing+xml"/>
  <Override PartName="/ppt/diagrams/data61.xml" ContentType="application/vnd.openxmlformats-officedocument.drawingml.diagramData+xml"/>
  <Override PartName="/ppt/diagrams/layout61.xml" ContentType="application/vnd.openxmlformats-officedocument.drawingml.diagramLayout+xml"/>
  <Override PartName="/ppt/diagrams/quickStyle61.xml" ContentType="application/vnd.openxmlformats-officedocument.drawingml.diagramStyle+xml"/>
  <Override PartName="/ppt/diagrams/colors61.xml" ContentType="application/vnd.openxmlformats-officedocument.drawingml.diagramColors+xml"/>
  <Override PartName="/ppt/diagrams/drawing61.xml" ContentType="application/vnd.ms-office.drawingml.diagramDrawing+xml"/>
  <Override PartName="/ppt/diagrams/data62.xml" ContentType="application/vnd.openxmlformats-officedocument.drawingml.diagramData+xml"/>
  <Override PartName="/ppt/diagrams/layout62.xml" ContentType="application/vnd.openxmlformats-officedocument.drawingml.diagramLayout+xml"/>
  <Override PartName="/ppt/diagrams/quickStyle62.xml" ContentType="application/vnd.openxmlformats-officedocument.drawingml.diagramStyle+xml"/>
  <Override PartName="/ppt/diagrams/colors62.xml" ContentType="application/vnd.openxmlformats-officedocument.drawingml.diagramColors+xml"/>
  <Override PartName="/ppt/diagrams/drawing62.xml" ContentType="application/vnd.ms-office.drawingml.diagramDrawing+xml"/>
  <Override PartName="/ppt/diagrams/data63.xml" ContentType="application/vnd.openxmlformats-officedocument.drawingml.diagramData+xml"/>
  <Override PartName="/ppt/diagrams/layout63.xml" ContentType="application/vnd.openxmlformats-officedocument.drawingml.diagramLayout+xml"/>
  <Override PartName="/ppt/diagrams/quickStyle63.xml" ContentType="application/vnd.openxmlformats-officedocument.drawingml.diagramStyle+xml"/>
  <Override PartName="/ppt/diagrams/colors63.xml" ContentType="application/vnd.openxmlformats-officedocument.drawingml.diagramColors+xml"/>
  <Override PartName="/ppt/diagrams/drawing63.xml" ContentType="application/vnd.ms-office.drawingml.diagramDrawing+xml"/>
  <Override PartName="/ppt/diagrams/data64.xml" ContentType="application/vnd.openxmlformats-officedocument.drawingml.diagramData+xml"/>
  <Override PartName="/ppt/diagrams/layout64.xml" ContentType="application/vnd.openxmlformats-officedocument.drawingml.diagramLayout+xml"/>
  <Override PartName="/ppt/diagrams/quickStyle64.xml" ContentType="application/vnd.openxmlformats-officedocument.drawingml.diagramStyle+xml"/>
  <Override PartName="/ppt/diagrams/colors64.xml" ContentType="application/vnd.openxmlformats-officedocument.drawingml.diagramColors+xml"/>
  <Override PartName="/ppt/diagrams/drawing64.xml" ContentType="application/vnd.ms-office.drawingml.diagramDrawing+xml"/>
  <Override PartName="/ppt/diagrams/data65.xml" ContentType="application/vnd.openxmlformats-officedocument.drawingml.diagramData+xml"/>
  <Override PartName="/ppt/diagrams/layout65.xml" ContentType="application/vnd.openxmlformats-officedocument.drawingml.diagramLayout+xml"/>
  <Override PartName="/ppt/diagrams/quickStyle65.xml" ContentType="application/vnd.openxmlformats-officedocument.drawingml.diagramStyle+xml"/>
  <Override PartName="/ppt/diagrams/colors65.xml" ContentType="application/vnd.openxmlformats-officedocument.drawingml.diagramColors+xml"/>
  <Override PartName="/ppt/diagrams/drawing65.xml" ContentType="application/vnd.ms-office.drawingml.diagramDrawing+xml"/>
  <Override PartName="/ppt/diagrams/data66.xml" ContentType="application/vnd.openxmlformats-officedocument.drawingml.diagramData+xml"/>
  <Override PartName="/ppt/diagrams/layout66.xml" ContentType="application/vnd.openxmlformats-officedocument.drawingml.diagramLayout+xml"/>
  <Override PartName="/ppt/diagrams/quickStyle66.xml" ContentType="application/vnd.openxmlformats-officedocument.drawingml.diagramStyle+xml"/>
  <Override PartName="/ppt/diagrams/colors66.xml" ContentType="application/vnd.openxmlformats-officedocument.drawingml.diagramColors+xml"/>
  <Override PartName="/ppt/diagrams/drawing66.xml" ContentType="application/vnd.ms-office.drawingml.diagramDrawing+xml"/>
  <Override PartName="/ppt/diagrams/data67.xml" ContentType="application/vnd.openxmlformats-officedocument.drawingml.diagramData+xml"/>
  <Override PartName="/ppt/diagrams/layout67.xml" ContentType="application/vnd.openxmlformats-officedocument.drawingml.diagramLayout+xml"/>
  <Override PartName="/ppt/diagrams/quickStyle67.xml" ContentType="application/vnd.openxmlformats-officedocument.drawingml.diagramStyle+xml"/>
  <Override PartName="/ppt/diagrams/colors67.xml" ContentType="application/vnd.openxmlformats-officedocument.drawingml.diagramColors+xml"/>
  <Override PartName="/ppt/diagrams/drawing67.xml" ContentType="application/vnd.ms-office.drawingml.diagramDrawing+xml"/>
  <Override PartName="/ppt/diagrams/data68.xml" ContentType="application/vnd.openxmlformats-officedocument.drawingml.diagramData+xml"/>
  <Override PartName="/ppt/diagrams/layout68.xml" ContentType="application/vnd.openxmlformats-officedocument.drawingml.diagramLayout+xml"/>
  <Override PartName="/ppt/diagrams/quickStyle68.xml" ContentType="application/vnd.openxmlformats-officedocument.drawingml.diagramStyle+xml"/>
  <Override PartName="/ppt/diagrams/colors68.xml" ContentType="application/vnd.openxmlformats-officedocument.drawingml.diagramColors+xml"/>
  <Override PartName="/ppt/diagrams/drawing68.xml" ContentType="application/vnd.ms-office.drawingml.diagramDrawing+xml"/>
  <Override PartName="/ppt/diagrams/data69.xml" ContentType="application/vnd.openxmlformats-officedocument.drawingml.diagramData+xml"/>
  <Override PartName="/ppt/diagrams/layout69.xml" ContentType="application/vnd.openxmlformats-officedocument.drawingml.diagramLayout+xml"/>
  <Override PartName="/ppt/diagrams/quickStyle69.xml" ContentType="application/vnd.openxmlformats-officedocument.drawingml.diagramStyle+xml"/>
  <Override PartName="/ppt/diagrams/colors69.xml" ContentType="application/vnd.openxmlformats-officedocument.drawingml.diagramColors+xml"/>
  <Override PartName="/ppt/diagrams/drawing6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3"/>
  </p:notesMasterIdLst>
  <p:sldIdLst>
    <p:sldId id="256" r:id="rId2"/>
    <p:sldId id="307" r:id="rId3"/>
    <p:sldId id="301" r:id="rId4"/>
    <p:sldId id="302" r:id="rId5"/>
    <p:sldId id="303" r:id="rId6"/>
    <p:sldId id="304" r:id="rId7"/>
    <p:sldId id="305" r:id="rId8"/>
    <p:sldId id="306" r:id="rId9"/>
    <p:sldId id="325" r:id="rId10"/>
    <p:sldId id="308" r:id="rId11"/>
    <p:sldId id="326" r:id="rId12"/>
    <p:sldId id="327" r:id="rId13"/>
    <p:sldId id="328" r:id="rId14"/>
    <p:sldId id="334" r:id="rId15"/>
    <p:sldId id="330" r:id="rId16"/>
    <p:sldId id="357" r:id="rId17"/>
    <p:sldId id="331" r:id="rId18"/>
    <p:sldId id="329" r:id="rId19"/>
    <p:sldId id="332" r:id="rId20"/>
    <p:sldId id="336" r:id="rId21"/>
    <p:sldId id="413" r:id="rId22"/>
    <p:sldId id="401" r:id="rId23"/>
    <p:sldId id="335" r:id="rId24"/>
    <p:sldId id="333" r:id="rId25"/>
    <p:sldId id="359" r:id="rId26"/>
    <p:sldId id="360" r:id="rId27"/>
    <p:sldId id="414" r:id="rId28"/>
    <p:sldId id="364" r:id="rId29"/>
    <p:sldId id="315" r:id="rId30"/>
    <p:sldId id="365" r:id="rId31"/>
    <p:sldId id="363" r:id="rId32"/>
    <p:sldId id="385" r:id="rId33"/>
    <p:sldId id="406" r:id="rId34"/>
    <p:sldId id="350" r:id="rId35"/>
    <p:sldId id="349" r:id="rId36"/>
    <p:sldId id="387" r:id="rId37"/>
    <p:sldId id="380" r:id="rId38"/>
    <p:sldId id="356" r:id="rId39"/>
    <p:sldId id="386" r:id="rId40"/>
    <p:sldId id="361" r:id="rId41"/>
    <p:sldId id="366" r:id="rId42"/>
    <p:sldId id="407" r:id="rId43"/>
    <p:sldId id="393" r:id="rId44"/>
    <p:sldId id="379" r:id="rId45"/>
    <p:sldId id="388" r:id="rId46"/>
    <p:sldId id="381" r:id="rId47"/>
    <p:sldId id="382" r:id="rId48"/>
    <p:sldId id="362" r:id="rId49"/>
    <p:sldId id="367" r:id="rId50"/>
    <p:sldId id="408" r:id="rId51"/>
    <p:sldId id="394" r:id="rId52"/>
    <p:sldId id="377" r:id="rId53"/>
    <p:sldId id="389" r:id="rId54"/>
    <p:sldId id="369" r:id="rId55"/>
    <p:sldId id="370" r:id="rId56"/>
    <p:sldId id="368" r:id="rId57"/>
    <p:sldId id="409" r:id="rId58"/>
    <p:sldId id="395" r:id="rId59"/>
    <p:sldId id="378" r:id="rId60"/>
    <p:sldId id="390" r:id="rId61"/>
    <p:sldId id="372" r:id="rId62"/>
    <p:sldId id="371" r:id="rId63"/>
    <p:sldId id="373" r:id="rId64"/>
    <p:sldId id="410" r:id="rId65"/>
    <p:sldId id="396" r:id="rId66"/>
    <p:sldId id="351" r:id="rId67"/>
    <p:sldId id="391" r:id="rId68"/>
    <p:sldId id="399" r:id="rId69"/>
    <p:sldId id="400" r:id="rId70"/>
    <p:sldId id="374" r:id="rId71"/>
    <p:sldId id="375" r:id="rId72"/>
    <p:sldId id="411" r:id="rId73"/>
    <p:sldId id="376" r:id="rId74"/>
    <p:sldId id="383" r:id="rId75"/>
    <p:sldId id="384" r:id="rId76"/>
    <p:sldId id="346" r:id="rId77"/>
    <p:sldId id="342" r:id="rId78"/>
    <p:sldId id="397" r:id="rId79"/>
    <p:sldId id="352" r:id="rId80"/>
    <p:sldId id="392" r:id="rId81"/>
    <p:sldId id="343" r:id="rId82"/>
    <p:sldId id="398" r:id="rId83"/>
    <p:sldId id="353" r:id="rId84"/>
    <p:sldId id="344" r:id="rId85"/>
    <p:sldId id="412" r:id="rId86"/>
    <p:sldId id="354" r:id="rId87"/>
    <p:sldId id="345" r:id="rId88"/>
    <p:sldId id="355" r:id="rId89"/>
    <p:sldId id="402" r:id="rId90"/>
    <p:sldId id="403" r:id="rId91"/>
    <p:sldId id="404" r:id="rId9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82" autoAdjust="0"/>
    <p:restoredTop sz="94629" autoAdjust="0"/>
  </p:normalViewPr>
  <p:slideViewPr>
    <p:cSldViewPr>
      <p:cViewPr varScale="1">
        <p:scale>
          <a:sx n="95" d="100"/>
          <a:sy n="95" d="100"/>
        </p:scale>
        <p:origin x="78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D0BEBB-D8F6-4964-A3F4-D14D526E7F0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18BF38A-D33B-4AFE-A8B7-82BF56897DFC}">
      <dgm:prSet phldrT="[Текст]"/>
      <dgm:spPr/>
      <dgm:t>
        <a:bodyPr/>
        <a:lstStyle/>
        <a:p>
          <a:r>
            <a:rPr lang="ru-RU" dirty="0" smtClean="0"/>
            <a:t>Не меняется</a:t>
          </a:r>
          <a:endParaRPr lang="ru-RU" dirty="0"/>
        </a:p>
      </dgm:t>
    </dgm:pt>
    <dgm:pt modelId="{16AAA62E-A0AB-407D-8A96-444400EE362C}" type="parTrans" cxnId="{9E569482-9384-4EE2-998E-5F5B91C6ABB6}">
      <dgm:prSet/>
      <dgm:spPr/>
      <dgm:t>
        <a:bodyPr/>
        <a:lstStyle/>
        <a:p>
          <a:endParaRPr lang="ru-RU"/>
        </a:p>
      </dgm:t>
    </dgm:pt>
    <dgm:pt modelId="{EC2591BB-94BD-4EB8-96A2-A3ED71D7869A}" type="sibTrans" cxnId="{9E569482-9384-4EE2-998E-5F5B91C6ABB6}">
      <dgm:prSet/>
      <dgm:spPr/>
      <dgm:t>
        <a:bodyPr/>
        <a:lstStyle/>
        <a:p>
          <a:endParaRPr lang="ru-RU"/>
        </a:p>
      </dgm:t>
    </dgm:pt>
    <dgm:pt modelId="{E645A59D-4007-49F5-A495-B95F2E2C7E73}">
      <dgm:prSet phldrT="[Текст]"/>
      <dgm:spPr/>
      <dgm:t>
        <a:bodyPr/>
        <a:lstStyle/>
        <a:p>
          <a:r>
            <a:rPr lang="ru-RU" dirty="0" smtClean="0"/>
            <a:t>порядок получения и оформления самого листка нетрудоспособности;</a:t>
          </a:r>
          <a:endParaRPr lang="ru-RU" dirty="0"/>
        </a:p>
      </dgm:t>
    </dgm:pt>
    <dgm:pt modelId="{A745AA22-ACC6-4FCD-A9E9-9BEA12065AAA}" type="parTrans" cxnId="{B7DE4102-2672-4CE7-ABE0-D6BEF01280A1}">
      <dgm:prSet/>
      <dgm:spPr/>
      <dgm:t>
        <a:bodyPr/>
        <a:lstStyle/>
        <a:p>
          <a:endParaRPr lang="ru-RU"/>
        </a:p>
      </dgm:t>
    </dgm:pt>
    <dgm:pt modelId="{6E2283C4-BBC2-47FA-82B4-6DB5E189C1A8}" type="sibTrans" cxnId="{B7DE4102-2672-4CE7-ABE0-D6BEF01280A1}">
      <dgm:prSet/>
      <dgm:spPr/>
      <dgm:t>
        <a:bodyPr/>
        <a:lstStyle/>
        <a:p>
          <a:endParaRPr lang="ru-RU"/>
        </a:p>
      </dgm:t>
    </dgm:pt>
    <dgm:pt modelId="{04313A1E-050C-44C7-B859-AB2831A07551}">
      <dgm:prSet phldrT="[Текст]"/>
      <dgm:spPr/>
      <dgm:t>
        <a:bodyPr/>
        <a:lstStyle/>
        <a:p>
          <a:r>
            <a:rPr lang="ru-RU" dirty="0" smtClean="0"/>
            <a:t>Меняется</a:t>
          </a:r>
          <a:endParaRPr lang="ru-RU" dirty="0"/>
        </a:p>
      </dgm:t>
    </dgm:pt>
    <dgm:pt modelId="{2CF2E668-547C-4BA8-87D2-BB1C4A14D79B}" type="parTrans" cxnId="{EA9A5A19-F4F9-4A28-9351-BC9CC65567B0}">
      <dgm:prSet/>
      <dgm:spPr/>
      <dgm:t>
        <a:bodyPr/>
        <a:lstStyle/>
        <a:p>
          <a:endParaRPr lang="ru-RU"/>
        </a:p>
      </dgm:t>
    </dgm:pt>
    <dgm:pt modelId="{17624B53-CBD2-40A1-AD54-637C381B1106}" type="sibTrans" cxnId="{EA9A5A19-F4F9-4A28-9351-BC9CC65567B0}">
      <dgm:prSet/>
      <dgm:spPr/>
      <dgm:t>
        <a:bodyPr/>
        <a:lstStyle/>
        <a:p>
          <a:endParaRPr lang="ru-RU"/>
        </a:p>
      </dgm:t>
    </dgm:pt>
    <dgm:pt modelId="{4A5FFFFC-BAF8-40DA-8A02-889E848E0736}">
      <dgm:prSet/>
      <dgm:spPr/>
      <dgm:t>
        <a:bodyPr/>
        <a:lstStyle/>
        <a:p>
          <a:r>
            <a:rPr lang="ru-RU" dirty="0" smtClean="0"/>
            <a:t>листок нетрудоспособности предоставляется по месту работы;</a:t>
          </a:r>
          <a:endParaRPr lang="ru-RU" dirty="0"/>
        </a:p>
      </dgm:t>
    </dgm:pt>
    <dgm:pt modelId="{0B3021D0-D423-4B8F-ADF1-DA83B533D0FD}" type="parTrans" cxnId="{ABF8429A-0BF2-4CE0-9E07-92E9D7AE29B7}">
      <dgm:prSet/>
      <dgm:spPr/>
      <dgm:t>
        <a:bodyPr/>
        <a:lstStyle/>
        <a:p>
          <a:endParaRPr lang="ru-RU"/>
        </a:p>
      </dgm:t>
    </dgm:pt>
    <dgm:pt modelId="{EB7F9A63-7EE5-4D12-B840-2D41BF8A4556}" type="sibTrans" cxnId="{ABF8429A-0BF2-4CE0-9E07-92E9D7AE29B7}">
      <dgm:prSet/>
      <dgm:spPr/>
      <dgm:t>
        <a:bodyPr/>
        <a:lstStyle/>
        <a:p>
          <a:endParaRPr lang="ru-RU"/>
        </a:p>
      </dgm:t>
    </dgm:pt>
    <dgm:pt modelId="{9964BDCA-7E58-44AD-81CC-90C477D82A70}">
      <dgm:prSet/>
      <dgm:spPr/>
      <dgm:t>
        <a:bodyPr/>
        <a:lstStyle/>
        <a:p>
          <a:r>
            <a:rPr lang="ru-RU" dirty="0" smtClean="0"/>
            <a:t>обращение за страховым обеспечением к своему работодателю.</a:t>
          </a:r>
          <a:endParaRPr lang="ru-RU" dirty="0"/>
        </a:p>
      </dgm:t>
    </dgm:pt>
    <dgm:pt modelId="{FEC11310-7FBD-40D3-A8BE-53A358EFC8FE}" type="parTrans" cxnId="{80D5CE05-B961-4F1C-8765-2FEDB16D7A97}">
      <dgm:prSet/>
      <dgm:spPr/>
      <dgm:t>
        <a:bodyPr/>
        <a:lstStyle/>
        <a:p>
          <a:endParaRPr lang="ru-RU"/>
        </a:p>
      </dgm:t>
    </dgm:pt>
    <dgm:pt modelId="{864E7B7D-92B2-4429-8C71-E3C545418B82}" type="sibTrans" cxnId="{80D5CE05-B961-4F1C-8765-2FEDB16D7A97}">
      <dgm:prSet/>
      <dgm:spPr/>
      <dgm:t>
        <a:bodyPr/>
        <a:lstStyle/>
        <a:p>
          <a:endParaRPr lang="ru-RU"/>
        </a:p>
      </dgm:t>
    </dgm:pt>
    <dgm:pt modelId="{DB72906B-98B9-49A0-B728-8E9EA849F5E3}">
      <dgm:prSet/>
      <dgm:spPr/>
      <dgm:t>
        <a:bodyPr/>
        <a:lstStyle/>
        <a:p>
          <a:r>
            <a:rPr lang="ru-RU" dirty="0" smtClean="0"/>
            <a:t>способ получения выплат – назначение и выплата страхового обеспечения осуществляется непосредственно территориальным органом Фонда напрямую получателю.</a:t>
          </a:r>
          <a:endParaRPr lang="ru-RU" dirty="0"/>
        </a:p>
      </dgm:t>
    </dgm:pt>
    <dgm:pt modelId="{8EE09B9B-6EAA-409E-9088-3172F49EAE56}" type="parTrans" cxnId="{9239C05C-C982-4F1A-9133-746DF0537D4D}">
      <dgm:prSet/>
      <dgm:spPr/>
      <dgm:t>
        <a:bodyPr/>
        <a:lstStyle/>
        <a:p>
          <a:endParaRPr lang="ru-RU"/>
        </a:p>
      </dgm:t>
    </dgm:pt>
    <dgm:pt modelId="{BC1E30C8-9EFE-4357-B7E4-0DAE6890B8E4}" type="sibTrans" cxnId="{9239C05C-C982-4F1A-9133-746DF0537D4D}">
      <dgm:prSet/>
      <dgm:spPr/>
      <dgm:t>
        <a:bodyPr/>
        <a:lstStyle/>
        <a:p>
          <a:endParaRPr lang="ru-RU"/>
        </a:p>
      </dgm:t>
    </dgm:pt>
    <dgm:pt modelId="{C73E28BC-2718-4B57-A6E9-C6826435006B}" type="pres">
      <dgm:prSet presAssocID="{42D0BEBB-D8F6-4964-A3F4-D14D526E7F0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FFECF6-8D36-47F9-A019-520C54C0D832}" type="pres">
      <dgm:prSet presAssocID="{D18BF38A-D33B-4AFE-A8B7-82BF56897DFC}" presName="composite" presStyleCnt="0"/>
      <dgm:spPr/>
    </dgm:pt>
    <dgm:pt modelId="{AB50A08D-9CE5-40F4-924B-CA01629455B2}" type="pres">
      <dgm:prSet presAssocID="{D18BF38A-D33B-4AFE-A8B7-82BF56897DF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20354C-B9C3-4AB7-9CDC-90948218B993}" type="pres">
      <dgm:prSet presAssocID="{D18BF38A-D33B-4AFE-A8B7-82BF56897DFC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22603-5C50-45A0-A4CA-4329ADF199A0}" type="pres">
      <dgm:prSet presAssocID="{EC2591BB-94BD-4EB8-96A2-A3ED71D7869A}" presName="space" presStyleCnt="0"/>
      <dgm:spPr/>
    </dgm:pt>
    <dgm:pt modelId="{B1E38352-2A76-40D9-B099-77D5F041A8BE}" type="pres">
      <dgm:prSet presAssocID="{04313A1E-050C-44C7-B859-AB2831A07551}" presName="composite" presStyleCnt="0"/>
      <dgm:spPr/>
    </dgm:pt>
    <dgm:pt modelId="{0B97D8AA-60A2-46FE-A0E1-7A50CA38D4BA}" type="pres">
      <dgm:prSet presAssocID="{04313A1E-050C-44C7-B859-AB2831A0755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71B9AF-1D45-48EB-B5E8-B2303F78DEB7}" type="pres">
      <dgm:prSet presAssocID="{04313A1E-050C-44C7-B859-AB2831A07551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76ECD9-CA9F-412A-8880-920118B88F6B}" type="presOf" srcId="{4A5FFFFC-BAF8-40DA-8A02-889E848E0736}" destId="{0720354C-B9C3-4AB7-9CDC-90948218B993}" srcOrd="0" destOrd="1" presId="urn:microsoft.com/office/officeart/2005/8/layout/hList1"/>
    <dgm:cxn modelId="{A350E49B-B2C4-4BCE-8B46-E1AC6665AA6E}" type="presOf" srcId="{D18BF38A-D33B-4AFE-A8B7-82BF56897DFC}" destId="{AB50A08D-9CE5-40F4-924B-CA01629455B2}" srcOrd="0" destOrd="0" presId="urn:microsoft.com/office/officeart/2005/8/layout/hList1"/>
    <dgm:cxn modelId="{EA9A5A19-F4F9-4A28-9351-BC9CC65567B0}" srcId="{42D0BEBB-D8F6-4964-A3F4-D14D526E7F0F}" destId="{04313A1E-050C-44C7-B859-AB2831A07551}" srcOrd="1" destOrd="0" parTransId="{2CF2E668-547C-4BA8-87D2-BB1C4A14D79B}" sibTransId="{17624B53-CBD2-40A1-AD54-637C381B1106}"/>
    <dgm:cxn modelId="{9239C05C-C982-4F1A-9133-746DF0537D4D}" srcId="{04313A1E-050C-44C7-B859-AB2831A07551}" destId="{DB72906B-98B9-49A0-B728-8E9EA849F5E3}" srcOrd="0" destOrd="0" parTransId="{8EE09B9B-6EAA-409E-9088-3172F49EAE56}" sibTransId="{BC1E30C8-9EFE-4357-B7E4-0DAE6890B8E4}"/>
    <dgm:cxn modelId="{2E892A8C-4AFA-41CB-948A-58DB1392444E}" type="presOf" srcId="{04313A1E-050C-44C7-B859-AB2831A07551}" destId="{0B97D8AA-60A2-46FE-A0E1-7A50CA38D4BA}" srcOrd="0" destOrd="0" presId="urn:microsoft.com/office/officeart/2005/8/layout/hList1"/>
    <dgm:cxn modelId="{80D5CE05-B961-4F1C-8765-2FEDB16D7A97}" srcId="{D18BF38A-D33B-4AFE-A8B7-82BF56897DFC}" destId="{9964BDCA-7E58-44AD-81CC-90C477D82A70}" srcOrd="2" destOrd="0" parTransId="{FEC11310-7FBD-40D3-A8BE-53A358EFC8FE}" sibTransId="{864E7B7D-92B2-4429-8C71-E3C545418B82}"/>
    <dgm:cxn modelId="{D735141A-006F-46D9-8E78-D16A9ED40CF4}" type="presOf" srcId="{42D0BEBB-D8F6-4964-A3F4-D14D526E7F0F}" destId="{C73E28BC-2718-4B57-A6E9-C6826435006B}" srcOrd="0" destOrd="0" presId="urn:microsoft.com/office/officeart/2005/8/layout/hList1"/>
    <dgm:cxn modelId="{B7DE4102-2672-4CE7-ABE0-D6BEF01280A1}" srcId="{D18BF38A-D33B-4AFE-A8B7-82BF56897DFC}" destId="{E645A59D-4007-49F5-A495-B95F2E2C7E73}" srcOrd="0" destOrd="0" parTransId="{A745AA22-ACC6-4FCD-A9E9-9BEA12065AAA}" sibTransId="{6E2283C4-BBC2-47FA-82B4-6DB5E189C1A8}"/>
    <dgm:cxn modelId="{2ADB48BF-5B86-4AE5-B16F-5CA1F7E382A3}" type="presOf" srcId="{E645A59D-4007-49F5-A495-B95F2E2C7E73}" destId="{0720354C-B9C3-4AB7-9CDC-90948218B993}" srcOrd="0" destOrd="0" presId="urn:microsoft.com/office/officeart/2005/8/layout/hList1"/>
    <dgm:cxn modelId="{329D627E-DFCE-492E-B471-B714323E8B12}" type="presOf" srcId="{9964BDCA-7E58-44AD-81CC-90C477D82A70}" destId="{0720354C-B9C3-4AB7-9CDC-90948218B993}" srcOrd="0" destOrd="2" presId="urn:microsoft.com/office/officeart/2005/8/layout/hList1"/>
    <dgm:cxn modelId="{9E569482-9384-4EE2-998E-5F5B91C6ABB6}" srcId="{42D0BEBB-D8F6-4964-A3F4-D14D526E7F0F}" destId="{D18BF38A-D33B-4AFE-A8B7-82BF56897DFC}" srcOrd="0" destOrd="0" parTransId="{16AAA62E-A0AB-407D-8A96-444400EE362C}" sibTransId="{EC2591BB-94BD-4EB8-96A2-A3ED71D7869A}"/>
    <dgm:cxn modelId="{ABF8429A-0BF2-4CE0-9E07-92E9D7AE29B7}" srcId="{D18BF38A-D33B-4AFE-A8B7-82BF56897DFC}" destId="{4A5FFFFC-BAF8-40DA-8A02-889E848E0736}" srcOrd="1" destOrd="0" parTransId="{0B3021D0-D423-4B8F-ADF1-DA83B533D0FD}" sibTransId="{EB7F9A63-7EE5-4D12-B840-2D41BF8A4556}"/>
    <dgm:cxn modelId="{AFB8EB08-940D-4E7C-B9DE-E9E86DC9B031}" type="presOf" srcId="{DB72906B-98B9-49A0-B728-8E9EA849F5E3}" destId="{1B71B9AF-1D45-48EB-B5E8-B2303F78DEB7}" srcOrd="0" destOrd="0" presId="urn:microsoft.com/office/officeart/2005/8/layout/hList1"/>
    <dgm:cxn modelId="{85DAA5B7-7EE8-4122-BF5A-A3FA567E4320}" type="presParOf" srcId="{C73E28BC-2718-4B57-A6E9-C6826435006B}" destId="{E7FFECF6-8D36-47F9-A019-520C54C0D832}" srcOrd="0" destOrd="0" presId="urn:microsoft.com/office/officeart/2005/8/layout/hList1"/>
    <dgm:cxn modelId="{5EED9474-B280-4226-AF55-940F66177467}" type="presParOf" srcId="{E7FFECF6-8D36-47F9-A019-520C54C0D832}" destId="{AB50A08D-9CE5-40F4-924B-CA01629455B2}" srcOrd="0" destOrd="0" presId="urn:microsoft.com/office/officeart/2005/8/layout/hList1"/>
    <dgm:cxn modelId="{911F0084-8E16-4878-9AE8-01CEF2F70B4C}" type="presParOf" srcId="{E7FFECF6-8D36-47F9-A019-520C54C0D832}" destId="{0720354C-B9C3-4AB7-9CDC-90948218B993}" srcOrd="1" destOrd="0" presId="urn:microsoft.com/office/officeart/2005/8/layout/hList1"/>
    <dgm:cxn modelId="{E6BEC85A-9EC6-461B-A966-128A1752595F}" type="presParOf" srcId="{C73E28BC-2718-4B57-A6E9-C6826435006B}" destId="{31722603-5C50-45A0-A4CA-4329ADF199A0}" srcOrd="1" destOrd="0" presId="urn:microsoft.com/office/officeart/2005/8/layout/hList1"/>
    <dgm:cxn modelId="{536B757C-7B69-47B0-91ED-BA34A5DAB94F}" type="presParOf" srcId="{C73E28BC-2718-4B57-A6E9-C6826435006B}" destId="{B1E38352-2A76-40D9-B099-77D5F041A8BE}" srcOrd="2" destOrd="0" presId="urn:microsoft.com/office/officeart/2005/8/layout/hList1"/>
    <dgm:cxn modelId="{0368FB06-3F10-4242-AE0E-FBABB694D6E1}" type="presParOf" srcId="{B1E38352-2A76-40D9-B099-77D5F041A8BE}" destId="{0B97D8AA-60A2-46FE-A0E1-7A50CA38D4BA}" srcOrd="0" destOrd="0" presId="urn:microsoft.com/office/officeart/2005/8/layout/hList1"/>
    <dgm:cxn modelId="{0F122182-0C70-4818-A331-76C368CF19B5}" type="presParOf" srcId="{B1E38352-2A76-40D9-B099-77D5F041A8BE}" destId="{1B71B9AF-1D45-48EB-B5E8-B2303F78DEB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876D1D6-0B96-47DA-8B2D-EFA0E10667CD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EAC819-3A6D-4307-9908-D099C4E13AEE}">
      <dgm:prSet custT="1"/>
      <dgm:spPr/>
      <dgm:t>
        <a:bodyPr/>
        <a:lstStyle/>
        <a:p>
          <a:pPr rtl="0"/>
          <a:r>
            <a:rPr lang="ru-RU" sz="3000" dirty="0" smtClean="0"/>
            <a:t>страхователь не произвел назначение и выплату пособия до 01.07.2018</a:t>
          </a:r>
          <a:endParaRPr lang="ru-RU" sz="3000" dirty="0"/>
        </a:p>
      </dgm:t>
    </dgm:pt>
    <dgm:pt modelId="{0B78C4AE-C7AA-40DA-8C76-44EEFA156995}" type="parTrans" cxnId="{F825BA45-CE28-4856-889D-D90FCAEC9D9B}">
      <dgm:prSet/>
      <dgm:spPr/>
      <dgm:t>
        <a:bodyPr/>
        <a:lstStyle/>
        <a:p>
          <a:endParaRPr lang="ru-RU"/>
        </a:p>
      </dgm:t>
    </dgm:pt>
    <dgm:pt modelId="{69A20554-DD53-40AD-99C9-F38D1EF5A1B1}" type="sibTrans" cxnId="{F825BA45-CE28-4856-889D-D90FCAEC9D9B}">
      <dgm:prSet/>
      <dgm:spPr/>
      <dgm:t>
        <a:bodyPr/>
        <a:lstStyle/>
        <a:p>
          <a:endParaRPr lang="ru-RU"/>
        </a:p>
      </dgm:t>
    </dgm:pt>
    <dgm:pt modelId="{0F06A331-4148-4D8B-884B-E07FD282FE08}">
      <dgm:prSet/>
      <dgm:spPr/>
      <dgm:t>
        <a:bodyPr/>
        <a:lstStyle/>
        <a:p>
          <a:pPr rtl="0"/>
          <a:r>
            <a:rPr lang="ru-RU" smtClean="0"/>
            <a:t>назначение и выплата пособий осуществляется региональным отделением</a:t>
          </a:r>
          <a:endParaRPr lang="ru-RU"/>
        </a:p>
      </dgm:t>
    </dgm:pt>
    <dgm:pt modelId="{5A971D15-61A6-416E-81D6-EC00466E7F63}" type="parTrans" cxnId="{936ACDC3-7DD2-4B19-A617-1E9BDF01A165}">
      <dgm:prSet/>
      <dgm:spPr/>
      <dgm:t>
        <a:bodyPr/>
        <a:lstStyle/>
        <a:p>
          <a:endParaRPr lang="ru-RU"/>
        </a:p>
      </dgm:t>
    </dgm:pt>
    <dgm:pt modelId="{DE5B3502-BC5E-4B81-818B-18D23464D26E}" type="sibTrans" cxnId="{936ACDC3-7DD2-4B19-A617-1E9BDF01A165}">
      <dgm:prSet/>
      <dgm:spPr/>
      <dgm:t>
        <a:bodyPr/>
        <a:lstStyle/>
        <a:p>
          <a:endParaRPr lang="ru-RU"/>
        </a:p>
      </dgm:t>
    </dgm:pt>
    <dgm:pt modelId="{464029F1-BD40-4C26-98AA-910338B7B8AC}" type="pres">
      <dgm:prSet presAssocID="{6876D1D6-0B96-47DA-8B2D-EFA0E10667CD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DFCFCE-A58D-47AB-B0CD-11B72BB652FD}" type="pres">
      <dgm:prSet presAssocID="{5FEAC819-3A6D-4307-9908-D099C4E13AEE}" presName="node" presStyleLbl="node1" presStyleIdx="0" presStyleCnt="2" custScaleX="2279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7A00CF-B51B-4092-9993-56563ADC929D}" type="pres">
      <dgm:prSet presAssocID="{69A20554-DD53-40AD-99C9-F38D1EF5A1B1}" presName="sibTrans" presStyleLbl="sibTrans2D1" presStyleIdx="0" presStyleCnt="1"/>
      <dgm:spPr/>
      <dgm:t>
        <a:bodyPr/>
        <a:lstStyle/>
        <a:p>
          <a:endParaRPr lang="ru-RU"/>
        </a:p>
      </dgm:t>
    </dgm:pt>
    <dgm:pt modelId="{B86651F9-BF3D-41AF-8C9E-B2391EB7D5F5}" type="pres">
      <dgm:prSet presAssocID="{69A20554-DD53-40AD-99C9-F38D1EF5A1B1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A2E9F6CB-648D-41B6-99A9-2BD6CA092721}" type="pres">
      <dgm:prSet presAssocID="{0F06A331-4148-4D8B-884B-E07FD282FE08}" presName="node" presStyleLbl="node1" presStyleIdx="1" presStyleCnt="2" custScaleX="1413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0842C8-2B2C-41F8-ABA2-4DB3F90E9721}" type="presOf" srcId="{6876D1D6-0B96-47DA-8B2D-EFA0E10667CD}" destId="{464029F1-BD40-4C26-98AA-910338B7B8AC}" srcOrd="0" destOrd="0" presId="urn:microsoft.com/office/officeart/2005/8/layout/process2"/>
    <dgm:cxn modelId="{F825BA45-CE28-4856-889D-D90FCAEC9D9B}" srcId="{6876D1D6-0B96-47DA-8B2D-EFA0E10667CD}" destId="{5FEAC819-3A6D-4307-9908-D099C4E13AEE}" srcOrd="0" destOrd="0" parTransId="{0B78C4AE-C7AA-40DA-8C76-44EEFA156995}" sibTransId="{69A20554-DD53-40AD-99C9-F38D1EF5A1B1}"/>
    <dgm:cxn modelId="{936ACDC3-7DD2-4B19-A617-1E9BDF01A165}" srcId="{6876D1D6-0B96-47DA-8B2D-EFA0E10667CD}" destId="{0F06A331-4148-4D8B-884B-E07FD282FE08}" srcOrd="1" destOrd="0" parTransId="{5A971D15-61A6-416E-81D6-EC00466E7F63}" sibTransId="{DE5B3502-BC5E-4B81-818B-18D23464D26E}"/>
    <dgm:cxn modelId="{C1E9C5EB-27E7-4693-8DF2-395A4B6568BA}" type="presOf" srcId="{69A20554-DD53-40AD-99C9-F38D1EF5A1B1}" destId="{A17A00CF-B51B-4092-9993-56563ADC929D}" srcOrd="0" destOrd="0" presId="urn:microsoft.com/office/officeart/2005/8/layout/process2"/>
    <dgm:cxn modelId="{3B315D68-70B1-465E-9F7C-3DAD9193FECC}" type="presOf" srcId="{69A20554-DD53-40AD-99C9-F38D1EF5A1B1}" destId="{B86651F9-BF3D-41AF-8C9E-B2391EB7D5F5}" srcOrd="1" destOrd="0" presId="urn:microsoft.com/office/officeart/2005/8/layout/process2"/>
    <dgm:cxn modelId="{3503C53B-BF14-4296-8EE2-3D0C57423933}" type="presOf" srcId="{5FEAC819-3A6D-4307-9908-D099C4E13AEE}" destId="{27DFCFCE-A58D-47AB-B0CD-11B72BB652FD}" srcOrd="0" destOrd="0" presId="urn:microsoft.com/office/officeart/2005/8/layout/process2"/>
    <dgm:cxn modelId="{4C7B19F2-6766-448A-A2E5-5E63C8A2A5FD}" type="presOf" srcId="{0F06A331-4148-4D8B-884B-E07FD282FE08}" destId="{A2E9F6CB-648D-41B6-99A9-2BD6CA092721}" srcOrd="0" destOrd="0" presId="urn:microsoft.com/office/officeart/2005/8/layout/process2"/>
    <dgm:cxn modelId="{5AEE9743-38E0-496D-896F-8BDC2B4E7507}" type="presParOf" srcId="{464029F1-BD40-4C26-98AA-910338B7B8AC}" destId="{27DFCFCE-A58D-47AB-B0CD-11B72BB652FD}" srcOrd="0" destOrd="0" presId="urn:microsoft.com/office/officeart/2005/8/layout/process2"/>
    <dgm:cxn modelId="{12C9112B-63E6-4810-9819-B3DC6337EBE7}" type="presParOf" srcId="{464029F1-BD40-4C26-98AA-910338B7B8AC}" destId="{A17A00CF-B51B-4092-9993-56563ADC929D}" srcOrd="1" destOrd="0" presId="urn:microsoft.com/office/officeart/2005/8/layout/process2"/>
    <dgm:cxn modelId="{D6C653A8-FD91-41B2-B4F4-CC8D9875EDCB}" type="presParOf" srcId="{A17A00CF-B51B-4092-9993-56563ADC929D}" destId="{B86651F9-BF3D-41AF-8C9E-B2391EB7D5F5}" srcOrd="0" destOrd="0" presId="urn:microsoft.com/office/officeart/2005/8/layout/process2"/>
    <dgm:cxn modelId="{DA87FA13-01C0-4A52-BBAE-463A70374C27}" type="presParOf" srcId="{464029F1-BD40-4C26-98AA-910338B7B8AC}" destId="{A2E9F6CB-648D-41B6-99A9-2BD6CA092721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2D0BEBB-D8F6-4964-A3F4-D14D526E7F0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18BF38A-D33B-4AFE-A8B7-82BF56897DFC}">
      <dgm:prSet phldrT="[Текст]"/>
      <dgm:spPr/>
      <dgm:t>
        <a:bodyPr/>
        <a:lstStyle/>
        <a:p>
          <a:r>
            <a:rPr lang="ru-RU" dirty="0" smtClean="0"/>
            <a:t>Не меняется</a:t>
          </a:r>
          <a:endParaRPr lang="ru-RU" dirty="0"/>
        </a:p>
      </dgm:t>
    </dgm:pt>
    <dgm:pt modelId="{16AAA62E-A0AB-407D-8A96-444400EE362C}" type="parTrans" cxnId="{9E569482-9384-4EE2-998E-5F5B91C6ABB6}">
      <dgm:prSet/>
      <dgm:spPr/>
      <dgm:t>
        <a:bodyPr/>
        <a:lstStyle/>
        <a:p>
          <a:endParaRPr lang="ru-RU"/>
        </a:p>
      </dgm:t>
    </dgm:pt>
    <dgm:pt modelId="{EC2591BB-94BD-4EB8-96A2-A3ED71D7869A}" type="sibTrans" cxnId="{9E569482-9384-4EE2-998E-5F5B91C6ABB6}">
      <dgm:prSet/>
      <dgm:spPr/>
      <dgm:t>
        <a:bodyPr/>
        <a:lstStyle/>
        <a:p>
          <a:endParaRPr lang="ru-RU"/>
        </a:p>
      </dgm:t>
    </dgm:pt>
    <dgm:pt modelId="{E645A59D-4007-49F5-A495-B95F2E2C7E73}">
      <dgm:prSet phldrT="[Текст]"/>
      <dgm:spPr/>
      <dgm:t>
        <a:bodyPr/>
        <a:lstStyle/>
        <a:p>
          <a:pPr algn="just"/>
          <a:r>
            <a:rPr lang="ru-RU" dirty="0" smtClean="0">
              <a:latin typeface="Times New Roman" pitchFamily="18" charset="0"/>
              <a:cs typeface="Times New Roman" pitchFamily="18" charset="0"/>
            </a:rPr>
            <a:t>пособие по ВН за первые 3 дня выплачивается за счет собственных средств;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745AA22-ACC6-4FCD-A9E9-9BEA12065AAA}" type="parTrans" cxnId="{B7DE4102-2672-4CE7-ABE0-D6BEF01280A1}">
      <dgm:prSet/>
      <dgm:spPr/>
      <dgm:t>
        <a:bodyPr/>
        <a:lstStyle/>
        <a:p>
          <a:endParaRPr lang="ru-RU"/>
        </a:p>
      </dgm:t>
    </dgm:pt>
    <dgm:pt modelId="{6E2283C4-BBC2-47FA-82B4-6DB5E189C1A8}" type="sibTrans" cxnId="{B7DE4102-2672-4CE7-ABE0-D6BEF01280A1}">
      <dgm:prSet/>
      <dgm:spPr/>
      <dgm:t>
        <a:bodyPr/>
        <a:lstStyle/>
        <a:p>
          <a:endParaRPr lang="ru-RU"/>
        </a:p>
      </dgm:t>
    </dgm:pt>
    <dgm:pt modelId="{04313A1E-050C-44C7-B859-AB2831A07551}">
      <dgm:prSet phldrT="[Текст]"/>
      <dgm:spPr/>
      <dgm:t>
        <a:bodyPr/>
        <a:lstStyle/>
        <a:p>
          <a:r>
            <a:rPr lang="ru-RU" dirty="0" smtClean="0"/>
            <a:t>Меняется</a:t>
          </a:r>
          <a:endParaRPr lang="ru-RU" dirty="0"/>
        </a:p>
      </dgm:t>
    </dgm:pt>
    <dgm:pt modelId="{2CF2E668-547C-4BA8-87D2-BB1C4A14D79B}" type="parTrans" cxnId="{EA9A5A19-F4F9-4A28-9351-BC9CC65567B0}">
      <dgm:prSet/>
      <dgm:spPr/>
      <dgm:t>
        <a:bodyPr/>
        <a:lstStyle/>
        <a:p>
          <a:endParaRPr lang="ru-RU"/>
        </a:p>
      </dgm:t>
    </dgm:pt>
    <dgm:pt modelId="{17624B53-CBD2-40A1-AD54-637C381B1106}" type="sibTrans" cxnId="{EA9A5A19-F4F9-4A28-9351-BC9CC65567B0}">
      <dgm:prSet/>
      <dgm:spPr/>
      <dgm:t>
        <a:bodyPr/>
        <a:lstStyle/>
        <a:p>
          <a:endParaRPr lang="ru-RU"/>
        </a:p>
      </dgm:t>
    </dgm:pt>
    <dgm:pt modelId="{DB72906B-98B9-49A0-B728-8E9EA849F5E3}">
      <dgm:prSet/>
      <dgm:spPr/>
      <dgm:t>
        <a:bodyPr/>
        <a:lstStyle/>
        <a:p>
          <a:pPr algn="just"/>
          <a:r>
            <a:rPr lang="ru-RU" dirty="0" smtClean="0"/>
            <a:t>назначение и выплату страхового обеспечения (пособий)  производит ФСС РФ;</a:t>
          </a:r>
          <a:endParaRPr lang="ru-RU" dirty="0"/>
        </a:p>
      </dgm:t>
    </dgm:pt>
    <dgm:pt modelId="{8EE09B9B-6EAA-409E-9088-3172F49EAE56}" type="parTrans" cxnId="{9239C05C-C982-4F1A-9133-746DF0537D4D}">
      <dgm:prSet/>
      <dgm:spPr/>
      <dgm:t>
        <a:bodyPr/>
        <a:lstStyle/>
        <a:p>
          <a:endParaRPr lang="ru-RU"/>
        </a:p>
      </dgm:t>
    </dgm:pt>
    <dgm:pt modelId="{BC1E30C8-9EFE-4357-B7E4-0DAE6890B8E4}" type="sibTrans" cxnId="{9239C05C-C982-4F1A-9133-746DF0537D4D}">
      <dgm:prSet/>
      <dgm:spPr/>
      <dgm:t>
        <a:bodyPr/>
        <a:lstStyle/>
        <a:p>
          <a:endParaRPr lang="ru-RU"/>
        </a:p>
      </dgm:t>
    </dgm:pt>
    <dgm:pt modelId="{4B7BA82C-D2A5-4199-9B99-ADA20CDB33F8}">
      <dgm:prSet/>
      <dgm:spPr/>
      <dgm:t>
        <a:bodyPr/>
        <a:lstStyle/>
        <a:p>
          <a:pPr algn="just"/>
          <a:r>
            <a:rPr lang="ru-RU" dirty="0" smtClean="0"/>
            <a:t>уплата страховых взносов на ОСС на ВН и от НС </a:t>
          </a:r>
          <a:r>
            <a:rPr lang="ru-RU" b="0" u="none" dirty="0" smtClean="0"/>
            <a:t>в полной сумме;</a:t>
          </a:r>
          <a:endParaRPr lang="ru-RU" b="0" u="none" dirty="0"/>
        </a:p>
      </dgm:t>
    </dgm:pt>
    <dgm:pt modelId="{C646B913-B69C-41E3-BAF5-BC374DFE24F9}" type="parTrans" cxnId="{E3874229-1ACA-4A90-B3C0-D585EAE87E8A}">
      <dgm:prSet/>
      <dgm:spPr/>
      <dgm:t>
        <a:bodyPr/>
        <a:lstStyle/>
        <a:p>
          <a:endParaRPr lang="ru-RU"/>
        </a:p>
      </dgm:t>
    </dgm:pt>
    <dgm:pt modelId="{D44F3C3C-6F70-472B-A035-134D420E26F9}" type="sibTrans" cxnId="{E3874229-1ACA-4A90-B3C0-D585EAE87E8A}">
      <dgm:prSet/>
      <dgm:spPr/>
      <dgm:t>
        <a:bodyPr/>
        <a:lstStyle/>
        <a:p>
          <a:endParaRPr lang="ru-RU"/>
        </a:p>
      </dgm:t>
    </dgm:pt>
    <dgm:pt modelId="{DC77B6A4-413F-4733-B3F9-AB017FF3982A}">
      <dgm:prSet/>
      <dgm:spPr/>
      <dgm:t>
        <a:bodyPr/>
        <a:lstStyle/>
        <a:p>
          <a:pPr algn="just"/>
          <a:r>
            <a:rPr lang="ru-RU" dirty="0" smtClean="0">
              <a:latin typeface="Times New Roman" pitchFamily="18" charset="0"/>
              <a:cs typeface="Times New Roman" pitchFamily="18" charset="0"/>
            </a:rPr>
            <a:t>за счет собственных средств оплата доп. выходных дней для ухода за детьми-инвалидами, предупредительных мер , социального пособия на погребение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2A73267-F944-46A9-B74D-75F53CF812CD}" type="parTrans" cxnId="{63FD8C30-0F80-4AEF-9BA6-EDE30C16E407}">
      <dgm:prSet/>
      <dgm:spPr/>
      <dgm:t>
        <a:bodyPr/>
        <a:lstStyle/>
        <a:p>
          <a:endParaRPr lang="ru-RU"/>
        </a:p>
      </dgm:t>
    </dgm:pt>
    <dgm:pt modelId="{FFA67CE6-EE1F-4C81-8E54-10736CD48C0D}" type="sibTrans" cxnId="{63FD8C30-0F80-4AEF-9BA6-EDE30C16E407}">
      <dgm:prSet/>
      <dgm:spPr/>
      <dgm:t>
        <a:bodyPr/>
        <a:lstStyle/>
        <a:p>
          <a:endParaRPr lang="ru-RU"/>
        </a:p>
      </dgm:t>
    </dgm:pt>
    <dgm:pt modelId="{781A4297-18AD-425A-87B9-5C3DB3A58208}">
      <dgm:prSet/>
      <dgm:spPr/>
      <dgm:t>
        <a:bodyPr/>
        <a:lstStyle/>
        <a:p>
          <a:pPr algn="just"/>
          <a:endParaRPr lang="ru-RU" b="0" u="none" dirty="0"/>
        </a:p>
      </dgm:t>
    </dgm:pt>
    <dgm:pt modelId="{F52F3BFD-7574-49E5-92AA-6A7E552B5E60}" type="parTrans" cxnId="{66DC8D9D-2B3B-4286-83F4-93A916DF65E5}">
      <dgm:prSet/>
      <dgm:spPr/>
    </dgm:pt>
    <dgm:pt modelId="{A9B6F4F6-F0C7-4E8D-93B0-5EC43E05DA1A}" type="sibTrans" cxnId="{66DC8D9D-2B3B-4286-83F4-93A916DF65E5}">
      <dgm:prSet/>
      <dgm:spPr/>
    </dgm:pt>
    <dgm:pt modelId="{932D521F-A730-4BBB-81B1-E4B8B1C89AC9}">
      <dgm:prSet/>
      <dgm:spPr/>
      <dgm:t>
        <a:bodyPr/>
        <a:lstStyle/>
        <a:p>
          <a:pPr algn="just"/>
          <a:r>
            <a:rPr lang="ru-RU" b="0" u="none" dirty="0" smtClean="0"/>
            <a:t>ФСС РФ возмещает расходы на оплату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доп. выходных дней для ухода за детьми-инвалидами, предупредительных мер , социального пособия на погребение, </a:t>
          </a:r>
          <a:r>
            <a:rPr lang="ru-RU" b="0" u="none" dirty="0" smtClean="0"/>
            <a:t> пособия по ВН за счет ФБ</a:t>
          </a:r>
          <a:endParaRPr lang="ru-RU" b="0" u="none" dirty="0"/>
        </a:p>
      </dgm:t>
    </dgm:pt>
    <dgm:pt modelId="{7E6F289D-E5C7-443C-AE09-4490784380B2}" type="parTrans" cxnId="{8854AAB9-1207-4CEC-994B-DC33C12CEBF9}">
      <dgm:prSet/>
      <dgm:spPr/>
    </dgm:pt>
    <dgm:pt modelId="{200D75C3-4C97-4AE0-B50C-7F1FB6407C42}" type="sibTrans" cxnId="{8854AAB9-1207-4CEC-994B-DC33C12CEBF9}">
      <dgm:prSet/>
      <dgm:spPr/>
    </dgm:pt>
    <dgm:pt modelId="{C73E28BC-2718-4B57-A6E9-C6826435006B}" type="pres">
      <dgm:prSet presAssocID="{42D0BEBB-D8F6-4964-A3F4-D14D526E7F0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FFECF6-8D36-47F9-A019-520C54C0D832}" type="pres">
      <dgm:prSet presAssocID="{D18BF38A-D33B-4AFE-A8B7-82BF56897DFC}" presName="composite" presStyleCnt="0"/>
      <dgm:spPr/>
    </dgm:pt>
    <dgm:pt modelId="{AB50A08D-9CE5-40F4-924B-CA01629455B2}" type="pres">
      <dgm:prSet presAssocID="{D18BF38A-D33B-4AFE-A8B7-82BF56897DF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20354C-B9C3-4AB7-9CDC-90948218B993}" type="pres">
      <dgm:prSet presAssocID="{D18BF38A-D33B-4AFE-A8B7-82BF56897DFC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22603-5C50-45A0-A4CA-4329ADF199A0}" type="pres">
      <dgm:prSet presAssocID="{EC2591BB-94BD-4EB8-96A2-A3ED71D7869A}" presName="space" presStyleCnt="0"/>
      <dgm:spPr/>
    </dgm:pt>
    <dgm:pt modelId="{B1E38352-2A76-40D9-B099-77D5F041A8BE}" type="pres">
      <dgm:prSet presAssocID="{04313A1E-050C-44C7-B859-AB2831A07551}" presName="composite" presStyleCnt="0"/>
      <dgm:spPr/>
    </dgm:pt>
    <dgm:pt modelId="{0B97D8AA-60A2-46FE-A0E1-7A50CA38D4BA}" type="pres">
      <dgm:prSet presAssocID="{04313A1E-050C-44C7-B859-AB2831A0755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71B9AF-1D45-48EB-B5E8-B2303F78DEB7}" type="pres">
      <dgm:prSet presAssocID="{04313A1E-050C-44C7-B859-AB2831A07551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39C05C-C982-4F1A-9133-746DF0537D4D}" srcId="{04313A1E-050C-44C7-B859-AB2831A07551}" destId="{DB72906B-98B9-49A0-B728-8E9EA849F5E3}" srcOrd="0" destOrd="0" parTransId="{8EE09B9B-6EAA-409E-9088-3172F49EAE56}" sibTransId="{BC1E30C8-9EFE-4357-B7E4-0DAE6890B8E4}"/>
    <dgm:cxn modelId="{63FD8C30-0F80-4AEF-9BA6-EDE30C16E407}" srcId="{D18BF38A-D33B-4AFE-A8B7-82BF56897DFC}" destId="{DC77B6A4-413F-4733-B3F9-AB017FF3982A}" srcOrd="1" destOrd="0" parTransId="{B2A73267-F944-46A9-B74D-75F53CF812CD}" sibTransId="{FFA67CE6-EE1F-4C81-8E54-10736CD48C0D}"/>
    <dgm:cxn modelId="{0AC2B2EA-0BCA-4340-A13D-86C350E888ED}" type="presOf" srcId="{781A4297-18AD-425A-87B9-5C3DB3A58208}" destId="{1B71B9AF-1D45-48EB-B5E8-B2303F78DEB7}" srcOrd="0" destOrd="3" presId="urn:microsoft.com/office/officeart/2005/8/layout/hList1"/>
    <dgm:cxn modelId="{B7DE4102-2672-4CE7-ABE0-D6BEF01280A1}" srcId="{D18BF38A-D33B-4AFE-A8B7-82BF56897DFC}" destId="{E645A59D-4007-49F5-A495-B95F2E2C7E73}" srcOrd="0" destOrd="0" parTransId="{A745AA22-ACC6-4FCD-A9E9-9BEA12065AAA}" sibTransId="{6E2283C4-BBC2-47FA-82B4-6DB5E189C1A8}"/>
    <dgm:cxn modelId="{66DC8D9D-2B3B-4286-83F4-93A916DF65E5}" srcId="{04313A1E-050C-44C7-B859-AB2831A07551}" destId="{781A4297-18AD-425A-87B9-5C3DB3A58208}" srcOrd="3" destOrd="0" parTransId="{F52F3BFD-7574-49E5-92AA-6A7E552B5E60}" sibTransId="{A9B6F4F6-F0C7-4E8D-93B0-5EC43E05DA1A}"/>
    <dgm:cxn modelId="{A0AE7538-2E87-4E19-9235-06BBB515DC0D}" type="presOf" srcId="{D18BF38A-D33B-4AFE-A8B7-82BF56897DFC}" destId="{AB50A08D-9CE5-40F4-924B-CA01629455B2}" srcOrd="0" destOrd="0" presId="urn:microsoft.com/office/officeart/2005/8/layout/hList1"/>
    <dgm:cxn modelId="{8854AAB9-1207-4CEC-994B-DC33C12CEBF9}" srcId="{04313A1E-050C-44C7-B859-AB2831A07551}" destId="{932D521F-A730-4BBB-81B1-E4B8B1C89AC9}" srcOrd="2" destOrd="0" parTransId="{7E6F289D-E5C7-443C-AE09-4490784380B2}" sibTransId="{200D75C3-4C97-4AE0-B50C-7F1FB6407C42}"/>
    <dgm:cxn modelId="{5F5933C4-837E-457B-8D00-22BB158ED38E}" type="presOf" srcId="{DB72906B-98B9-49A0-B728-8E9EA849F5E3}" destId="{1B71B9AF-1D45-48EB-B5E8-B2303F78DEB7}" srcOrd="0" destOrd="0" presId="urn:microsoft.com/office/officeart/2005/8/layout/hList1"/>
    <dgm:cxn modelId="{778D9A97-2F04-41B5-8F14-FAD41BB16486}" type="presOf" srcId="{04313A1E-050C-44C7-B859-AB2831A07551}" destId="{0B97D8AA-60A2-46FE-A0E1-7A50CA38D4BA}" srcOrd="0" destOrd="0" presId="urn:microsoft.com/office/officeart/2005/8/layout/hList1"/>
    <dgm:cxn modelId="{CC547216-4FD1-45CE-882F-6C0DBD13D370}" type="presOf" srcId="{E645A59D-4007-49F5-A495-B95F2E2C7E73}" destId="{0720354C-B9C3-4AB7-9CDC-90948218B993}" srcOrd="0" destOrd="0" presId="urn:microsoft.com/office/officeart/2005/8/layout/hList1"/>
    <dgm:cxn modelId="{9E569482-9384-4EE2-998E-5F5B91C6ABB6}" srcId="{42D0BEBB-D8F6-4964-A3F4-D14D526E7F0F}" destId="{D18BF38A-D33B-4AFE-A8B7-82BF56897DFC}" srcOrd="0" destOrd="0" parTransId="{16AAA62E-A0AB-407D-8A96-444400EE362C}" sibTransId="{EC2591BB-94BD-4EB8-96A2-A3ED71D7869A}"/>
    <dgm:cxn modelId="{6B0B5B9A-49BB-4B2D-83D6-DFFB88D36297}" type="presOf" srcId="{DC77B6A4-413F-4733-B3F9-AB017FF3982A}" destId="{0720354C-B9C3-4AB7-9CDC-90948218B993}" srcOrd="0" destOrd="1" presId="urn:microsoft.com/office/officeart/2005/8/layout/hList1"/>
    <dgm:cxn modelId="{F57B584B-3D8B-438C-9FD7-7926B18127F8}" type="presOf" srcId="{932D521F-A730-4BBB-81B1-E4B8B1C89AC9}" destId="{1B71B9AF-1D45-48EB-B5E8-B2303F78DEB7}" srcOrd="0" destOrd="2" presId="urn:microsoft.com/office/officeart/2005/8/layout/hList1"/>
    <dgm:cxn modelId="{E3874229-1ACA-4A90-B3C0-D585EAE87E8A}" srcId="{04313A1E-050C-44C7-B859-AB2831A07551}" destId="{4B7BA82C-D2A5-4199-9B99-ADA20CDB33F8}" srcOrd="1" destOrd="0" parTransId="{C646B913-B69C-41E3-BAF5-BC374DFE24F9}" sibTransId="{D44F3C3C-6F70-472B-A035-134D420E26F9}"/>
    <dgm:cxn modelId="{13FD2839-2F98-412C-9B8F-3646A5774A16}" type="presOf" srcId="{42D0BEBB-D8F6-4964-A3F4-D14D526E7F0F}" destId="{C73E28BC-2718-4B57-A6E9-C6826435006B}" srcOrd="0" destOrd="0" presId="urn:microsoft.com/office/officeart/2005/8/layout/hList1"/>
    <dgm:cxn modelId="{34091700-C673-4FF7-B43F-B2916114A79B}" type="presOf" srcId="{4B7BA82C-D2A5-4199-9B99-ADA20CDB33F8}" destId="{1B71B9AF-1D45-48EB-B5E8-B2303F78DEB7}" srcOrd="0" destOrd="1" presId="urn:microsoft.com/office/officeart/2005/8/layout/hList1"/>
    <dgm:cxn modelId="{EA9A5A19-F4F9-4A28-9351-BC9CC65567B0}" srcId="{42D0BEBB-D8F6-4964-A3F4-D14D526E7F0F}" destId="{04313A1E-050C-44C7-B859-AB2831A07551}" srcOrd="1" destOrd="0" parTransId="{2CF2E668-547C-4BA8-87D2-BB1C4A14D79B}" sibTransId="{17624B53-CBD2-40A1-AD54-637C381B1106}"/>
    <dgm:cxn modelId="{D5951642-0D2A-4A3F-A986-66D8DD6CF5AC}" type="presParOf" srcId="{C73E28BC-2718-4B57-A6E9-C6826435006B}" destId="{E7FFECF6-8D36-47F9-A019-520C54C0D832}" srcOrd="0" destOrd="0" presId="urn:microsoft.com/office/officeart/2005/8/layout/hList1"/>
    <dgm:cxn modelId="{2B0727AB-0A50-4405-BD4D-E08E00303E8B}" type="presParOf" srcId="{E7FFECF6-8D36-47F9-A019-520C54C0D832}" destId="{AB50A08D-9CE5-40F4-924B-CA01629455B2}" srcOrd="0" destOrd="0" presId="urn:microsoft.com/office/officeart/2005/8/layout/hList1"/>
    <dgm:cxn modelId="{CC67CFCA-DACE-46B1-9959-D4EF495B062B}" type="presParOf" srcId="{E7FFECF6-8D36-47F9-A019-520C54C0D832}" destId="{0720354C-B9C3-4AB7-9CDC-90948218B993}" srcOrd="1" destOrd="0" presId="urn:microsoft.com/office/officeart/2005/8/layout/hList1"/>
    <dgm:cxn modelId="{8025A158-DF7E-4C8A-8D1E-ACFDC591D783}" type="presParOf" srcId="{C73E28BC-2718-4B57-A6E9-C6826435006B}" destId="{31722603-5C50-45A0-A4CA-4329ADF199A0}" srcOrd="1" destOrd="0" presId="urn:microsoft.com/office/officeart/2005/8/layout/hList1"/>
    <dgm:cxn modelId="{35C3067A-3293-4F31-842B-BC04C752613F}" type="presParOf" srcId="{C73E28BC-2718-4B57-A6E9-C6826435006B}" destId="{B1E38352-2A76-40D9-B099-77D5F041A8BE}" srcOrd="2" destOrd="0" presId="urn:microsoft.com/office/officeart/2005/8/layout/hList1"/>
    <dgm:cxn modelId="{42247622-970F-4EEB-8347-8C051CB3526F}" type="presParOf" srcId="{B1E38352-2A76-40D9-B099-77D5F041A8BE}" destId="{0B97D8AA-60A2-46FE-A0E1-7A50CA38D4BA}" srcOrd="0" destOrd="0" presId="urn:microsoft.com/office/officeart/2005/8/layout/hList1"/>
    <dgm:cxn modelId="{BA463BA0-7BAC-473C-A7AF-9A40ABFDC6BA}" type="presParOf" srcId="{B1E38352-2A76-40D9-B099-77D5F041A8BE}" destId="{1B71B9AF-1D45-48EB-B5E8-B2303F78DEB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6EABDBA-1AAB-4F1C-87EB-B8B965C2524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BF129DF-3E3D-4D06-8422-088F60960938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на бумажном носителе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CFD96AC-9F12-456E-8CB2-072034AF52FA}" type="parTrans" cxnId="{9BCB79F5-C296-4B89-8403-4D07DD7DE3F2}">
      <dgm:prSet/>
      <dgm:spPr/>
      <dgm:t>
        <a:bodyPr/>
        <a:lstStyle/>
        <a:p>
          <a:endParaRPr lang="ru-RU"/>
        </a:p>
      </dgm:t>
    </dgm:pt>
    <dgm:pt modelId="{BFD89E16-8E6E-4025-B210-C655E1114F8B}" type="sibTrans" cxnId="{9BCB79F5-C296-4B89-8403-4D07DD7DE3F2}">
      <dgm:prSet/>
      <dgm:spPr/>
      <dgm:t>
        <a:bodyPr/>
        <a:lstStyle/>
        <a:p>
          <a:endParaRPr lang="ru-RU"/>
        </a:p>
      </dgm:t>
    </dgm:pt>
    <dgm:pt modelId="{8D286A47-1833-4578-BCE5-60603E2C3143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в электронной форме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A89F3C8-3F96-4D61-A7CA-327F2C9E14BF}" type="parTrans" cxnId="{FC88ECB4-DD0C-44A9-A416-6AE4875E1830}">
      <dgm:prSet/>
      <dgm:spPr/>
      <dgm:t>
        <a:bodyPr/>
        <a:lstStyle/>
        <a:p>
          <a:endParaRPr lang="ru-RU"/>
        </a:p>
      </dgm:t>
    </dgm:pt>
    <dgm:pt modelId="{E19D872D-C011-4D1B-8A83-8B2C76C7D56B}" type="sibTrans" cxnId="{FC88ECB4-DD0C-44A9-A416-6AE4875E1830}">
      <dgm:prSet/>
      <dgm:spPr/>
      <dgm:t>
        <a:bodyPr/>
        <a:lstStyle/>
        <a:p>
          <a:endParaRPr lang="ru-RU"/>
        </a:p>
      </dgm:t>
    </dgm:pt>
    <dgm:pt modelId="{15CEFC66-1F8A-4241-A2E9-D0F3FEAE43E9}" type="pres">
      <dgm:prSet presAssocID="{76EABDBA-1AAB-4F1C-87EB-B8B965C2524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5BDF98-010D-4606-8978-DA7F7546EE81}" type="pres">
      <dgm:prSet presAssocID="{BBF129DF-3E3D-4D06-8422-088F60960938}" presName="parentLin" presStyleCnt="0"/>
      <dgm:spPr/>
    </dgm:pt>
    <dgm:pt modelId="{8A999605-65DC-4C76-AB74-B21BC5491902}" type="pres">
      <dgm:prSet presAssocID="{BBF129DF-3E3D-4D06-8422-088F60960938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43FF0C85-4F59-45B5-AA53-CEFF3DA3CA83}" type="pres">
      <dgm:prSet presAssocID="{BBF129DF-3E3D-4D06-8422-088F6096093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44D954-CC47-48D4-892A-19ED685C3AC3}" type="pres">
      <dgm:prSet presAssocID="{BBF129DF-3E3D-4D06-8422-088F60960938}" presName="negativeSpace" presStyleCnt="0"/>
      <dgm:spPr/>
    </dgm:pt>
    <dgm:pt modelId="{53DB72CF-9441-4F75-9B2D-C6773974E33E}" type="pres">
      <dgm:prSet presAssocID="{BBF129DF-3E3D-4D06-8422-088F60960938}" presName="childText" presStyleLbl="conFgAcc1" presStyleIdx="0" presStyleCnt="2">
        <dgm:presLayoutVars>
          <dgm:bulletEnabled val="1"/>
        </dgm:presLayoutVars>
      </dgm:prSet>
      <dgm:spPr/>
    </dgm:pt>
    <dgm:pt modelId="{6A59B3B0-7C6C-4C32-9ED3-1EB1612C1910}" type="pres">
      <dgm:prSet presAssocID="{BFD89E16-8E6E-4025-B210-C655E1114F8B}" presName="spaceBetweenRectangles" presStyleCnt="0"/>
      <dgm:spPr/>
    </dgm:pt>
    <dgm:pt modelId="{F7CDBF43-DE51-4950-935E-1FBCCAF8D914}" type="pres">
      <dgm:prSet presAssocID="{8D286A47-1833-4578-BCE5-60603E2C3143}" presName="parentLin" presStyleCnt="0"/>
      <dgm:spPr/>
    </dgm:pt>
    <dgm:pt modelId="{0CF71D56-E6FF-4347-85C7-5A325BA3B1E0}" type="pres">
      <dgm:prSet presAssocID="{8D286A47-1833-4578-BCE5-60603E2C3143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B41923D6-AE87-47CE-8860-AF6CB16A64BB}" type="pres">
      <dgm:prSet presAssocID="{8D286A47-1833-4578-BCE5-60603E2C314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5D66E2-9F37-40DE-8854-6F7451861C32}" type="pres">
      <dgm:prSet presAssocID="{8D286A47-1833-4578-BCE5-60603E2C3143}" presName="negativeSpace" presStyleCnt="0"/>
      <dgm:spPr/>
    </dgm:pt>
    <dgm:pt modelId="{B50FEC35-54DE-44F5-88FA-7137874DCD29}" type="pres">
      <dgm:prSet presAssocID="{8D286A47-1833-4578-BCE5-60603E2C314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742E0FAF-39A7-4895-99E8-321AF7F839E2}" type="presOf" srcId="{76EABDBA-1AAB-4F1C-87EB-B8B965C25249}" destId="{15CEFC66-1F8A-4241-A2E9-D0F3FEAE43E9}" srcOrd="0" destOrd="0" presId="urn:microsoft.com/office/officeart/2005/8/layout/list1"/>
    <dgm:cxn modelId="{A8108D34-325C-482D-BF82-680A3551932C}" type="presOf" srcId="{BBF129DF-3E3D-4D06-8422-088F60960938}" destId="{43FF0C85-4F59-45B5-AA53-CEFF3DA3CA83}" srcOrd="1" destOrd="0" presId="urn:microsoft.com/office/officeart/2005/8/layout/list1"/>
    <dgm:cxn modelId="{103C0FAF-393C-4117-90AB-0862C5D6EEB5}" type="presOf" srcId="{BBF129DF-3E3D-4D06-8422-088F60960938}" destId="{8A999605-65DC-4C76-AB74-B21BC5491902}" srcOrd="0" destOrd="0" presId="urn:microsoft.com/office/officeart/2005/8/layout/list1"/>
    <dgm:cxn modelId="{AF3DCE49-83B7-4926-AE98-F673CAACDC72}" type="presOf" srcId="{8D286A47-1833-4578-BCE5-60603E2C3143}" destId="{B41923D6-AE87-47CE-8860-AF6CB16A64BB}" srcOrd="1" destOrd="0" presId="urn:microsoft.com/office/officeart/2005/8/layout/list1"/>
    <dgm:cxn modelId="{9BCB79F5-C296-4B89-8403-4D07DD7DE3F2}" srcId="{76EABDBA-1AAB-4F1C-87EB-B8B965C25249}" destId="{BBF129DF-3E3D-4D06-8422-088F60960938}" srcOrd="0" destOrd="0" parTransId="{0CFD96AC-9F12-456E-8CB2-072034AF52FA}" sibTransId="{BFD89E16-8E6E-4025-B210-C655E1114F8B}"/>
    <dgm:cxn modelId="{FC88ECB4-DD0C-44A9-A416-6AE4875E1830}" srcId="{76EABDBA-1AAB-4F1C-87EB-B8B965C25249}" destId="{8D286A47-1833-4578-BCE5-60603E2C3143}" srcOrd="1" destOrd="0" parTransId="{BA89F3C8-3F96-4D61-A7CA-327F2C9E14BF}" sibTransId="{E19D872D-C011-4D1B-8A83-8B2C76C7D56B}"/>
    <dgm:cxn modelId="{28585099-840B-4892-A768-EB952E5F965A}" type="presOf" srcId="{8D286A47-1833-4578-BCE5-60603E2C3143}" destId="{0CF71D56-E6FF-4347-85C7-5A325BA3B1E0}" srcOrd="0" destOrd="0" presId="urn:microsoft.com/office/officeart/2005/8/layout/list1"/>
    <dgm:cxn modelId="{78A84EA4-2ED0-4EF6-8ED5-6F41669764DD}" type="presParOf" srcId="{15CEFC66-1F8A-4241-A2E9-D0F3FEAE43E9}" destId="{7F5BDF98-010D-4606-8978-DA7F7546EE81}" srcOrd="0" destOrd="0" presId="urn:microsoft.com/office/officeart/2005/8/layout/list1"/>
    <dgm:cxn modelId="{9151951A-3EAC-4623-9E36-027B08C5153B}" type="presParOf" srcId="{7F5BDF98-010D-4606-8978-DA7F7546EE81}" destId="{8A999605-65DC-4C76-AB74-B21BC5491902}" srcOrd="0" destOrd="0" presId="urn:microsoft.com/office/officeart/2005/8/layout/list1"/>
    <dgm:cxn modelId="{B13356BC-9DF6-470E-A088-0ACC56C6D655}" type="presParOf" srcId="{7F5BDF98-010D-4606-8978-DA7F7546EE81}" destId="{43FF0C85-4F59-45B5-AA53-CEFF3DA3CA83}" srcOrd="1" destOrd="0" presId="urn:microsoft.com/office/officeart/2005/8/layout/list1"/>
    <dgm:cxn modelId="{B59B5602-AD44-4989-A092-1D0070458BBB}" type="presParOf" srcId="{15CEFC66-1F8A-4241-A2E9-D0F3FEAE43E9}" destId="{6B44D954-CC47-48D4-892A-19ED685C3AC3}" srcOrd="1" destOrd="0" presId="urn:microsoft.com/office/officeart/2005/8/layout/list1"/>
    <dgm:cxn modelId="{353323B2-0EA4-47DA-BB19-FCB2CD242351}" type="presParOf" srcId="{15CEFC66-1F8A-4241-A2E9-D0F3FEAE43E9}" destId="{53DB72CF-9441-4F75-9B2D-C6773974E33E}" srcOrd="2" destOrd="0" presId="urn:microsoft.com/office/officeart/2005/8/layout/list1"/>
    <dgm:cxn modelId="{FE04DDE8-A676-492D-9970-E4F3BEDB6DBB}" type="presParOf" srcId="{15CEFC66-1F8A-4241-A2E9-D0F3FEAE43E9}" destId="{6A59B3B0-7C6C-4C32-9ED3-1EB1612C1910}" srcOrd="3" destOrd="0" presId="urn:microsoft.com/office/officeart/2005/8/layout/list1"/>
    <dgm:cxn modelId="{F1E800C8-50A2-4077-B64C-B9955AE2F30B}" type="presParOf" srcId="{15CEFC66-1F8A-4241-A2E9-D0F3FEAE43E9}" destId="{F7CDBF43-DE51-4950-935E-1FBCCAF8D914}" srcOrd="4" destOrd="0" presId="urn:microsoft.com/office/officeart/2005/8/layout/list1"/>
    <dgm:cxn modelId="{67401711-8467-4038-ADF5-5B25C28D0FA9}" type="presParOf" srcId="{F7CDBF43-DE51-4950-935E-1FBCCAF8D914}" destId="{0CF71D56-E6FF-4347-85C7-5A325BA3B1E0}" srcOrd="0" destOrd="0" presId="urn:microsoft.com/office/officeart/2005/8/layout/list1"/>
    <dgm:cxn modelId="{60117EE6-A9CF-4681-888D-55A3BFE7099D}" type="presParOf" srcId="{F7CDBF43-DE51-4950-935E-1FBCCAF8D914}" destId="{B41923D6-AE87-47CE-8860-AF6CB16A64BB}" srcOrd="1" destOrd="0" presId="urn:microsoft.com/office/officeart/2005/8/layout/list1"/>
    <dgm:cxn modelId="{07FE5958-FA57-431C-89F6-4E5E03931F72}" type="presParOf" srcId="{15CEFC66-1F8A-4241-A2E9-D0F3FEAE43E9}" destId="{9D5D66E2-9F37-40DE-8854-6F7451861C32}" srcOrd="5" destOrd="0" presId="urn:microsoft.com/office/officeart/2005/8/layout/list1"/>
    <dgm:cxn modelId="{CFCD2724-1ED6-493B-96E5-D6ED4D192DC6}" type="presParOf" srcId="{15CEFC66-1F8A-4241-A2E9-D0F3FEAE43E9}" destId="{B50FEC35-54DE-44F5-88FA-7137874DCD2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D0C8920-270D-4147-A6F1-ED1004DB746B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59C2F93-0651-4912-A5F3-BEC9EBDEF1A3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pPr rtl="0"/>
          <a:r>
            <a:rPr lang="ru-RU" dirty="0" smtClean="0"/>
            <a:t>страхователи с численностью свыше 25 человек</a:t>
          </a:r>
          <a:endParaRPr lang="ru-RU" dirty="0"/>
        </a:p>
      </dgm:t>
    </dgm:pt>
    <dgm:pt modelId="{4D67FAF8-8476-4DC0-85DF-418A609E6F9A}" type="parTrans" cxnId="{950655D4-99B6-410F-9B27-22B07E6230FB}">
      <dgm:prSet/>
      <dgm:spPr/>
      <dgm:t>
        <a:bodyPr/>
        <a:lstStyle/>
        <a:p>
          <a:endParaRPr lang="ru-RU"/>
        </a:p>
      </dgm:t>
    </dgm:pt>
    <dgm:pt modelId="{75CFADB0-40D2-4D68-A7ED-3F61EBA27FD7}" type="sibTrans" cxnId="{950655D4-99B6-410F-9B27-22B07E6230FB}">
      <dgm:prSet/>
      <dgm:spPr/>
      <dgm:t>
        <a:bodyPr/>
        <a:lstStyle/>
        <a:p>
          <a:endParaRPr lang="ru-RU"/>
        </a:p>
      </dgm:t>
    </dgm:pt>
    <dgm:pt modelId="{CA120DE4-31FC-4E43-9958-E02420BD7B3C}">
      <dgm:prSet custT="1"/>
      <dgm:spPr/>
      <dgm:t>
        <a:bodyPr/>
        <a:lstStyle/>
        <a:p>
          <a:pPr rtl="0"/>
          <a:r>
            <a:rPr lang="ru-RU" sz="3500" dirty="0" smtClean="0"/>
            <a:t>обязательно в виде электронного реестра через шлюз </a:t>
          </a:r>
          <a:r>
            <a:rPr lang="en-US" sz="3500" dirty="0" smtClean="0"/>
            <a:t>docs</a:t>
          </a:r>
          <a:r>
            <a:rPr lang="ru-RU" sz="3500" dirty="0" smtClean="0"/>
            <a:t>.</a:t>
          </a:r>
          <a:r>
            <a:rPr lang="en-US" sz="3500" dirty="0" err="1" smtClean="0"/>
            <a:t>fss</a:t>
          </a:r>
          <a:r>
            <a:rPr lang="ru-RU" sz="3500" dirty="0" smtClean="0"/>
            <a:t>.</a:t>
          </a:r>
          <a:r>
            <a:rPr lang="en-US" sz="3500" dirty="0" err="1" smtClean="0"/>
            <a:t>ru</a:t>
          </a:r>
          <a:endParaRPr lang="ru-RU" sz="3500" dirty="0"/>
        </a:p>
      </dgm:t>
    </dgm:pt>
    <dgm:pt modelId="{4D2949BC-8AB6-4143-82E1-119266E53674}" type="parTrans" cxnId="{12D368A4-2928-4863-A0F5-11B6316D5E94}">
      <dgm:prSet/>
      <dgm:spPr/>
      <dgm:t>
        <a:bodyPr/>
        <a:lstStyle/>
        <a:p>
          <a:endParaRPr lang="ru-RU"/>
        </a:p>
      </dgm:t>
    </dgm:pt>
    <dgm:pt modelId="{7878B244-4053-4B23-9321-7C946BBCCF31}" type="sibTrans" cxnId="{12D368A4-2928-4863-A0F5-11B6316D5E94}">
      <dgm:prSet/>
      <dgm:spPr/>
      <dgm:t>
        <a:bodyPr/>
        <a:lstStyle/>
        <a:p>
          <a:endParaRPr lang="ru-RU"/>
        </a:p>
      </dgm:t>
    </dgm:pt>
    <dgm:pt modelId="{BA788A57-3633-493E-ACEC-2AF9C5287D27}" type="pres">
      <dgm:prSet presAssocID="{3D0C8920-270D-4147-A6F1-ED1004DB746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F28963-54A0-42A8-9EAD-F10E7B19C691}" type="pres">
      <dgm:prSet presAssocID="{E59C2F93-0651-4912-A5F3-BEC9EBDEF1A3}" presName="arrow" presStyleLbl="node1" presStyleIdx="0" presStyleCnt="2" custScaleX="1212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8D66A8-8A17-4F02-A9A1-C1B285B90909}" type="pres">
      <dgm:prSet presAssocID="{CA120DE4-31FC-4E43-9958-E02420BD7B3C}" presName="arrow" presStyleLbl="node1" presStyleIdx="1" presStyleCnt="2" custScaleX="1428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3F57FA-98B1-4ACE-A574-7AE5B48CF237}" type="presOf" srcId="{CA120DE4-31FC-4E43-9958-E02420BD7B3C}" destId="{E38D66A8-8A17-4F02-A9A1-C1B285B90909}" srcOrd="0" destOrd="0" presId="urn:microsoft.com/office/officeart/2005/8/layout/arrow5"/>
    <dgm:cxn modelId="{A3909E50-7927-43E8-9D22-79B991A314E2}" type="presOf" srcId="{E59C2F93-0651-4912-A5F3-BEC9EBDEF1A3}" destId="{77F28963-54A0-42A8-9EAD-F10E7B19C691}" srcOrd="0" destOrd="0" presId="urn:microsoft.com/office/officeart/2005/8/layout/arrow5"/>
    <dgm:cxn modelId="{12D368A4-2928-4863-A0F5-11B6316D5E94}" srcId="{3D0C8920-270D-4147-A6F1-ED1004DB746B}" destId="{CA120DE4-31FC-4E43-9958-E02420BD7B3C}" srcOrd="1" destOrd="0" parTransId="{4D2949BC-8AB6-4143-82E1-119266E53674}" sibTransId="{7878B244-4053-4B23-9321-7C946BBCCF31}"/>
    <dgm:cxn modelId="{950655D4-99B6-410F-9B27-22B07E6230FB}" srcId="{3D0C8920-270D-4147-A6F1-ED1004DB746B}" destId="{E59C2F93-0651-4912-A5F3-BEC9EBDEF1A3}" srcOrd="0" destOrd="0" parTransId="{4D67FAF8-8476-4DC0-85DF-418A609E6F9A}" sibTransId="{75CFADB0-40D2-4D68-A7ED-3F61EBA27FD7}"/>
    <dgm:cxn modelId="{73255ACE-88E7-4F4A-A34B-966C326730D8}" type="presOf" srcId="{3D0C8920-270D-4147-A6F1-ED1004DB746B}" destId="{BA788A57-3633-493E-ACEC-2AF9C5287D27}" srcOrd="0" destOrd="0" presId="urn:microsoft.com/office/officeart/2005/8/layout/arrow5"/>
    <dgm:cxn modelId="{7976713F-0607-4994-BF26-1F6BE7BFD5CE}" type="presParOf" srcId="{BA788A57-3633-493E-ACEC-2AF9C5287D27}" destId="{77F28963-54A0-42A8-9EAD-F10E7B19C691}" srcOrd="0" destOrd="0" presId="urn:microsoft.com/office/officeart/2005/8/layout/arrow5"/>
    <dgm:cxn modelId="{DB671BA2-D042-446D-8920-CF269E64B2FB}" type="presParOf" srcId="{BA788A57-3633-493E-ACEC-2AF9C5287D27}" destId="{E38D66A8-8A17-4F02-A9A1-C1B285B90909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1A247F2-7145-44CD-B637-EFF09F1692A4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E2D297A-1DD0-4B0C-8A10-5CEEFBA36C31}">
      <dgm:prSet custT="1"/>
      <dgm:spPr/>
      <dgm:t>
        <a:bodyPr/>
        <a:lstStyle/>
        <a:p>
          <a:pPr rtl="0"/>
          <a:r>
            <a:rPr lang="ru-RU" sz="2800" dirty="0" smtClean="0"/>
            <a:t>страхователи с численностью 25 человек и менее</a:t>
          </a:r>
          <a:endParaRPr lang="ru-RU" sz="2800" dirty="0"/>
        </a:p>
      </dgm:t>
    </dgm:pt>
    <dgm:pt modelId="{CEC9448E-F8B8-476D-9D0E-DBB40FE8BE62}" type="parTrans" cxnId="{B9DE1C4B-22DB-4FE2-A59B-8419F2E7AE5C}">
      <dgm:prSet/>
      <dgm:spPr/>
      <dgm:t>
        <a:bodyPr/>
        <a:lstStyle/>
        <a:p>
          <a:endParaRPr lang="ru-RU"/>
        </a:p>
      </dgm:t>
    </dgm:pt>
    <dgm:pt modelId="{B41F312A-BDB9-4433-AB3A-4A9A780E2C05}" type="sibTrans" cxnId="{B9DE1C4B-22DB-4FE2-A59B-8419F2E7AE5C}">
      <dgm:prSet/>
      <dgm:spPr/>
      <dgm:t>
        <a:bodyPr/>
        <a:lstStyle/>
        <a:p>
          <a:endParaRPr lang="ru-RU"/>
        </a:p>
      </dgm:t>
    </dgm:pt>
    <dgm:pt modelId="{EBF71808-090E-48FC-BB35-6E9E86F50815}">
      <dgm:prSet custT="1"/>
      <dgm:spPr/>
      <dgm:t>
        <a:bodyPr/>
        <a:lstStyle/>
        <a:p>
          <a:pPr algn="l" rtl="0"/>
          <a:r>
            <a:rPr lang="ru-RU" sz="3500" dirty="0" smtClean="0"/>
            <a:t>на бумажном носителе или в виде электронного реестра через шлюз </a:t>
          </a:r>
          <a:r>
            <a:rPr lang="en-US" sz="3500" dirty="0" smtClean="0"/>
            <a:t>docs</a:t>
          </a:r>
          <a:r>
            <a:rPr lang="ru-RU" sz="3500" dirty="0" smtClean="0"/>
            <a:t>.</a:t>
          </a:r>
          <a:r>
            <a:rPr lang="en-US" sz="3500" dirty="0" err="1" smtClean="0"/>
            <a:t>fss</a:t>
          </a:r>
          <a:r>
            <a:rPr lang="ru-RU" sz="3500" dirty="0" smtClean="0"/>
            <a:t>.</a:t>
          </a:r>
          <a:r>
            <a:rPr lang="en-US" sz="3500" dirty="0" err="1" smtClean="0"/>
            <a:t>ru</a:t>
          </a:r>
          <a:endParaRPr lang="ru-RU" sz="3500" dirty="0"/>
        </a:p>
      </dgm:t>
    </dgm:pt>
    <dgm:pt modelId="{C11E0402-6302-4B6D-9221-3F826DE0E2AD}" type="parTrans" cxnId="{F7A28F26-A194-40EC-B360-CA6ADF1CB8CA}">
      <dgm:prSet/>
      <dgm:spPr/>
      <dgm:t>
        <a:bodyPr/>
        <a:lstStyle/>
        <a:p>
          <a:endParaRPr lang="ru-RU"/>
        </a:p>
      </dgm:t>
    </dgm:pt>
    <dgm:pt modelId="{0CE3ED05-A077-4927-B6E5-F5F283DDCEA9}" type="sibTrans" cxnId="{F7A28F26-A194-40EC-B360-CA6ADF1CB8CA}">
      <dgm:prSet/>
      <dgm:spPr/>
      <dgm:t>
        <a:bodyPr/>
        <a:lstStyle/>
        <a:p>
          <a:endParaRPr lang="ru-RU"/>
        </a:p>
      </dgm:t>
    </dgm:pt>
    <dgm:pt modelId="{3D10D79E-4953-4E51-AA3C-A0F9DF468493}" type="pres">
      <dgm:prSet presAssocID="{B1A247F2-7145-44CD-B637-EFF09F1692A4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D3F0B4-7007-4E2B-B4B5-854CF3B51FCF}" type="pres">
      <dgm:prSet presAssocID="{4E2D297A-1DD0-4B0C-8A10-5CEEFBA36C31}" presName="upArrow" presStyleLbl="node1" presStyleIdx="0" presStyleCnt="2"/>
      <dgm:spPr/>
    </dgm:pt>
    <dgm:pt modelId="{96424663-129C-41D2-AC38-94BB81876E14}" type="pres">
      <dgm:prSet presAssocID="{4E2D297A-1DD0-4B0C-8A10-5CEEFBA36C31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ABBC0A-7D5C-49C9-A047-1F0DC9B2C1FD}" type="pres">
      <dgm:prSet presAssocID="{EBF71808-090E-48FC-BB35-6E9E86F50815}" presName="downArrow" presStyleLbl="node1" presStyleIdx="1" presStyleCnt="2"/>
      <dgm:spPr/>
    </dgm:pt>
    <dgm:pt modelId="{1C0669C9-F9CE-45FF-A08B-CA0A555D8345}" type="pres">
      <dgm:prSet presAssocID="{EBF71808-090E-48FC-BB35-6E9E86F50815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F8A5D4-22E7-49D0-8413-2C5D114AB86D}" type="presOf" srcId="{EBF71808-090E-48FC-BB35-6E9E86F50815}" destId="{1C0669C9-F9CE-45FF-A08B-CA0A555D8345}" srcOrd="0" destOrd="0" presId="urn:microsoft.com/office/officeart/2005/8/layout/arrow4"/>
    <dgm:cxn modelId="{DC02DD5C-F2EF-4573-91FB-79416E437D6A}" type="presOf" srcId="{4E2D297A-1DD0-4B0C-8A10-5CEEFBA36C31}" destId="{96424663-129C-41D2-AC38-94BB81876E14}" srcOrd="0" destOrd="0" presId="urn:microsoft.com/office/officeart/2005/8/layout/arrow4"/>
    <dgm:cxn modelId="{B9DE1C4B-22DB-4FE2-A59B-8419F2E7AE5C}" srcId="{B1A247F2-7145-44CD-B637-EFF09F1692A4}" destId="{4E2D297A-1DD0-4B0C-8A10-5CEEFBA36C31}" srcOrd="0" destOrd="0" parTransId="{CEC9448E-F8B8-476D-9D0E-DBB40FE8BE62}" sibTransId="{B41F312A-BDB9-4433-AB3A-4A9A780E2C05}"/>
    <dgm:cxn modelId="{F7A28F26-A194-40EC-B360-CA6ADF1CB8CA}" srcId="{B1A247F2-7145-44CD-B637-EFF09F1692A4}" destId="{EBF71808-090E-48FC-BB35-6E9E86F50815}" srcOrd="1" destOrd="0" parTransId="{C11E0402-6302-4B6D-9221-3F826DE0E2AD}" sibTransId="{0CE3ED05-A077-4927-B6E5-F5F283DDCEA9}"/>
    <dgm:cxn modelId="{6FDE85F9-8CF8-4FD1-BC2B-92C8BF43DC00}" type="presOf" srcId="{B1A247F2-7145-44CD-B637-EFF09F1692A4}" destId="{3D10D79E-4953-4E51-AA3C-A0F9DF468493}" srcOrd="0" destOrd="0" presId="urn:microsoft.com/office/officeart/2005/8/layout/arrow4"/>
    <dgm:cxn modelId="{BA661AAF-0BE2-4422-BB55-233ECBF056A0}" type="presParOf" srcId="{3D10D79E-4953-4E51-AA3C-A0F9DF468493}" destId="{0ED3F0B4-7007-4E2B-B4B5-854CF3B51FCF}" srcOrd="0" destOrd="0" presId="urn:microsoft.com/office/officeart/2005/8/layout/arrow4"/>
    <dgm:cxn modelId="{85928341-71FB-40F9-A2DA-5448F75E924A}" type="presParOf" srcId="{3D10D79E-4953-4E51-AA3C-A0F9DF468493}" destId="{96424663-129C-41D2-AC38-94BB81876E14}" srcOrd="1" destOrd="0" presId="urn:microsoft.com/office/officeart/2005/8/layout/arrow4"/>
    <dgm:cxn modelId="{0ABCB5E9-42A2-4D05-94DD-E0C2354E7576}" type="presParOf" srcId="{3D10D79E-4953-4E51-AA3C-A0F9DF468493}" destId="{68ABBC0A-7D5C-49C9-A047-1F0DC9B2C1FD}" srcOrd="2" destOrd="0" presId="urn:microsoft.com/office/officeart/2005/8/layout/arrow4"/>
    <dgm:cxn modelId="{7233D5D7-8B66-4133-9577-885EE9EF2AF7}" type="presParOf" srcId="{3D10D79E-4953-4E51-AA3C-A0F9DF468493}" destId="{1C0669C9-F9CE-45FF-A08B-CA0A555D8345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0420AA6-F99A-4A03-A3B4-FD6E02CEDBAF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3E511D5-3520-44AD-8EBD-F95B297117D3}">
      <dgm:prSet/>
      <dgm:spPr/>
      <dgm:t>
        <a:bodyPr/>
        <a:lstStyle/>
        <a:p>
          <a:pPr rtl="0"/>
          <a:r>
            <a:rPr lang="ru-RU" dirty="0" smtClean="0"/>
            <a:t>Рекомендуем на каждый вид пособия заполнять отдельный реестр</a:t>
          </a:r>
          <a:endParaRPr lang="ru-RU" dirty="0"/>
        </a:p>
      </dgm:t>
    </dgm:pt>
    <dgm:pt modelId="{0F2EFD5B-17E9-492F-93B6-BE2667CDE9AB}" type="parTrans" cxnId="{3745960D-907B-4195-AE55-E45D05125C87}">
      <dgm:prSet/>
      <dgm:spPr/>
      <dgm:t>
        <a:bodyPr/>
        <a:lstStyle/>
        <a:p>
          <a:endParaRPr lang="ru-RU"/>
        </a:p>
      </dgm:t>
    </dgm:pt>
    <dgm:pt modelId="{6E2FF9E7-8EF3-4A25-8F92-3AA471056B34}" type="sibTrans" cxnId="{3745960D-907B-4195-AE55-E45D05125C87}">
      <dgm:prSet/>
      <dgm:spPr/>
      <dgm:t>
        <a:bodyPr/>
        <a:lstStyle/>
        <a:p>
          <a:endParaRPr lang="ru-RU"/>
        </a:p>
      </dgm:t>
    </dgm:pt>
    <dgm:pt modelId="{93A758CE-1156-41F5-8D2B-71CFACA1F5CB}" type="pres">
      <dgm:prSet presAssocID="{40420AA6-F99A-4A03-A3B4-FD6E02CEDBA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8E9956-AC37-4DD6-93B4-031D59857A25}" type="pres">
      <dgm:prSet presAssocID="{13E511D5-3520-44AD-8EBD-F95B297117D3}" presName="circle1" presStyleLbl="node1" presStyleIdx="0" presStyleCnt="1"/>
      <dgm:spPr/>
    </dgm:pt>
    <dgm:pt modelId="{0C11DAAF-7C00-4B84-A32E-45D84858215A}" type="pres">
      <dgm:prSet presAssocID="{13E511D5-3520-44AD-8EBD-F95B297117D3}" presName="space" presStyleCnt="0"/>
      <dgm:spPr/>
    </dgm:pt>
    <dgm:pt modelId="{78E66791-97CD-4A5D-8932-C3071D517AED}" type="pres">
      <dgm:prSet presAssocID="{13E511D5-3520-44AD-8EBD-F95B297117D3}" presName="rect1" presStyleLbl="alignAcc1" presStyleIdx="0" presStyleCnt="1"/>
      <dgm:spPr/>
      <dgm:t>
        <a:bodyPr/>
        <a:lstStyle/>
        <a:p>
          <a:endParaRPr lang="ru-RU"/>
        </a:p>
      </dgm:t>
    </dgm:pt>
    <dgm:pt modelId="{CA3CF8BE-5ECB-4F9A-AF3C-714403421109}" type="pres">
      <dgm:prSet presAssocID="{13E511D5-3520-44AD-8EBD-F95B297117D3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45960D-907B-4195-AE55-E45D05125C87}" srcId="{40420AA6-F99A-4A03-A3B4-FD6E02CEDBAF}" destId="{13E511D5-3520-44AD-8EBD-F95B297117D3}" srcOrd="0" destOrd="0" parTransId="{0F2EFD5B-17E9-492F-93B6-BE2667CDE9AB}" sibTransId="{6E2FF9E7-8EF3-4A25-8F92-3AA471056B34}"/>
    <dgm:cxn modelId="{3A9D1707-7034-4C3A-809E-170EFCA0C7CB}" type="presOf" srcId="{13E511D5-3520-44AD-8EBD-F95B297117D3}" destId="{78E66791-97CD-4A5D-8932-C3071D517AED}" srcOrd="0" destOrd="0" presId="urn:microsoft.com/office/officeart/2005/8/layout/target3"/>
    <dgm:cxn modelId="{F7143716-69BE-4AA7-8EFC-28EDFB6FE3DF}" type="presOf" srcId="{13E511D5-3520-44AD-8EBD-F95B297117D3}" destId="{CA3CF8BE-5ECB-4F9A-AF3C-714403421109}" srcOrd="1" destOrd="0" presId="urn:microsoft.com/office/officeart/2005/8/layout/target3"/>
    <dgm:cxn modelId="{5C775577-60C1-4652-9FC5-E29178FE4CB9}" type="presOf" srcId="{40420AA6-F99A-4A03-A3B4-FD6E02CEDBAF}" destId="{93A758CE-1156-41F5-8D2B-71CFACA1F5CB}" srcOrd="0" destOrd="0" presId="urn:microsoft.com/office/officeart/2005/8/layout/target3"/>
    <dgm:cxn modelId="{7A3B99F5-1ECC-4489-9B34-581CB89665A3}" type="presParOf" srcId="{93A758CE-1156-41F5-8D2B-71CFACA1F5CB}" destId="{568E9956-AC37-4DD6-93B4-031D59857A25}" srcOrd="0" destOrd="0" presId="urn:microsoft.com/office/officeart/2005/8/layout/target3"/>
    <dgm:cxn modelId="{27DC29E1-6701-4A79-A305-F6DB81003771}" type="presParOf" srcId="{93A758CE-1156-41F5-8D2B-71CFACA1F5CB}" destId="{0C11DAAF-7C00-4B84-A32E-45D84858215A}" srcOrd="1" destOrd="0" presId="urn:microsoft.com/office/officeart/2005/8/layout/target3"/>
    <dgm:cxn modelId="{1BA74A90-C0DA-4C35-B5D8-4E87EA0053FE}" type="presParOf" srcId="{93A758CE-1156-41F5-8D2B-71CFACA1F5CB}" destId="{78E66791-97CD-4A5D-8932-C3071D517AED}" srcOrd="2" destOrd="0" presId="urn:microsoft.com/office/officeart/2005/8/layout/target3"/>
    <dgm:cxn modelId="{B9EB5B8B-B924-444D-BBE7-BCEE34B864F1}" type="presParOf" srcId="{93A758CE-1156-41F5-8D2B-71CFACA1F5CB}" destId="{CA3CF8BE-5ECB-4F9A-AF3C-714403421109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355DDCD-6F74-4FF1-9735-22217A6C7DBB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D9CC021-C409-4E5D-AAF6-F974EEAC7F9B}">
      <dgm:prSet custT="1"/>
      <dgm:spPr/>
      <dgm:t>
        <a:bodyPr/>
        <a:lstStyle/>
        <a:p>
          <a:pPr rtl="0"/>
          <a:r>
            <a:rPr lang="ru-RU" sz="2500" dirty="0" smtClean="0"/>
            <a:t>Только на бумаге</a:t>
          </a:r>
          <a:endParaRPr lang="ru-RU" sz="2500" dirty="0"/>
        </a:p>
      </dgm:t>
    </dgm:pt>
    <dgm:pt modelId="{DBE47940-CD77-46FA-A817-B5063711F0CC}" type="parTrans" cxnId="{D0A063AD-131D-4AD4-99B0-5F017AA3E5F2}">
      <dgm:prSet/>
      <dgm:spPr/>
      <dgm:t>
        <a:bodyPr/>
        <a:lstStyle/>
        <a:p>
          <a:endParaRPr lang="ru-RU"/>
        </a:p>
      </dgm:t>
    </dgm:pt>
    <dgm:pt modelId="{5DAEBF8A-4AB8-4168-AB99-C730C9C3F210}" type="sibTrans" cxnId="{D0A063AD-131D-4AD4-99B0-5F017AA3E5F2}">
      <dgm:prSet/>
      <dgm:spPr/>
      <dgm:t>
        <a:bodyPr/>
        <a:lstStyle/>
        <a:p>
          <a:endParaRPr lang="ru-RU"/>
        </a:p>
      </dgm:t>
    </dgm:pt>
    <dgm:pt modelId="{747ECD31-D438-4AAB-8DA7-21620A54BF35}">
      <dgm:prSet custT="1"/>
      <dgm:spPr/>
      <dgm:t>
        <a:bodyPr/>
        <a:lstStyle/>
        <a:p>
          <a:pPr rtl="0"/>
          <a:r>
            <a:rPr lang="ru-RU" sz="2500" dirty="0" smtClean="0"/>
            <a:t>временная нетрудоспособность в связи с травматизмом на производстве</a:t>
          </a:r>
          <a:endParaRPr lang="ru-RU" sz="2500" dirty="0"/>
        </a:p>
      </dgm:t>
    </dgm:pt>
    <dgm:pt modelId="{4628921D-4AAF-473C-AAA0-E12B799D8CEE}" type="parTrans" cxnId="{4B17FD24-D7FB-42A8-BA9E-BBA568129BC0}">
      <dgm:prSet/>
      <dgm:spPr/>
      <dgm:t>
        <a:bodyPr/>
        <a:lstStyle/>
        <a:p>
          <a:endParaRPr lang="ru-RU"/>
        </a:p>
      </dgm:t>
    </dgm:pt>
    <dgm:pt modelId="{50371EA5-DAD1-4933-9108-3F7A51BD6101}" type="sibTrans" cxnId="{4B17FD24-D7FB-42A8-BA9E-BBA568129BC0}">
      <dgm:prSet/>
      <dgm:spPr/>
      <dgm:t>
        <a:bodyPr/>
        <a:lstStyle/>
        <a:p>
          <a:endParaRPr lang="ru-RU"/>
        </a:p>
      </dgm:t>
    </dgm:pt>
    <dgm:pt modelId="{C16D0C45-B8BE-4483-BF7F-8E0E4D331133}">
      <dgm:prSet custT="1"/>
      <dgm:spPr/>
      <dgm:t>
        <a:bodyPr/>
        <a:lstStyle/>
        <a:p>
          <a:pPr rtl="0"/>
          <a:r>
            <a:rPr lang="ru-RU" sz="2500" dirty="0" smtClean="0"/>
            <a:t>оплата отпуска пострадавшему</a:t>
          </a:r>
          <a:endParaRPr lang="ru-RU" sz="2500" dirty="0"/>
        </a:p>
      </dgm:t>
    </dgm:pt>
    <dgm:pt modelId="{AFA651EB-F7FD-4387-8050-E87FCA154A61}" type="parTrans" cxnId="{4527EC14-D47A-474A-9BDC-E856A005C889}">
      <dgm:prSet/>
      <dgm:spPr/>
      <dgm:t>
        <a:bodyPr/>
        <a:lstStyle/>
        <a:p>
          <a:endParaRPr lang="ru-RU"/>
        </a:p>
      </dgm:t>
    </dgm:pt>
    <dgm:pt modelId="{F343FD34-AE36-4599-A58C-7E51DD3031B3}" type="sibTrans" cxnId="{4527EC14-D47A-474A-9BDC-E856A005C889}">
      <dgm:prSet/>
      <dgm:spPr/>
      <dgm:t>
        <a:bodyPr/>
        <a:lstStyle/>
        <a:p>
          <a:endParaRPr lang="ru-RU"/>
        </a:p>
      </dgm:t>
    </dgm:pt>
    <dgm:pt modelId="{434E37CB-2549-46FE-A7D4-61E426CA8247}">
      <dgm:prSet custT="1"/>
      <dgm:spPr/>
      <dgm:t>
        <a:bodyPr/>
        <a:lstStyle/>
        <a:p>
          <a:pPr rtl="0"/>
          <a:r>
            <a:rPr lang="ru-RU" sz="2500" dirty="0" smtClean="0"/>
            <a:t>все возмещения</a:t>
          </a:r>
          <a:endParaRPr lang="ru-RU" sz="2500" dirty="0"/>
        </a:p>
      </dgm:t>
    </dgm:pt>
    <dgm:pt modelId="{4F3C9904-68A3-45AA-B423-AA1CCA0DDEDA}" type="parTrans" cxnId="{D16E7BC0-9B3B-46E1-970E-0A91266CEECA}">
      <dgm:prSet/>
      <dgm:spPr/>
      <dgm:t>
        <a:bodyPr/>
        <a:lstStyle/>
        <a:p>
          <a:endParaRPr lang="ru-RU"/>
        </a:p>
      </dgm:t>
    </dgm:pt>
    <dgm:pt modelId="{65E758FD-D958-4FB8-8FF5-F80B54FC0275}" type="sibTrans" cxnId="{D16E7BC0-9B3B-46E1-970E-0A91266CEECA}">
      <dgm:prSet/>
      <dgm:spPr/>
      <dgm:t>
        <a:bodyPr/>
        <a:lstStyle/>
        <a:p>
          <a:endParaRPr lang="ru-RU"/>
        </a:p>
      </dgm:t>
    </dgm:pt>
    <dgm:pt modelId="{5C6E9B13-933C-4DD1-874C-0A190756CE6E}" type="pres">
      <dgm:prSet presAssocID="{7355DDCD-6F74-4FF1-9735-22217A6C7DBB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9F6C816A-487E-4159-A28B-FA10D81E7214}" type="pres">
      <dgm:prSet presAssocID="{9D9CC021-C409-4E5D-AAF6-F974EEAC7F9B}" presName="composite" presStyleCnt="0"/>
      <dgm:spPr/>
    </dgm:pt>
    <dgm:pt modelId="{59101272-87C8-4DE8-B6DE-2F6E8C5869AA}" type="pres">
      <dgm:prSet presAssocID="{9D9CC021-C409-4E5D-AAF6-F974EEAC7F9B}" presName="bentUpArrow1" presStyleLbl="alignImgPlace1" presStyleIdx="0" presStyleCnt="3"/>
      <dgm:spPr/>
    </dgm:pt>
    <dgm:pt modelId="{D3DB2F74-B5AD-44EB-9D54-FA47B1B80A89}" type="pres">
      <dgm:prSet presAssocID="{9D9CC021-C409-4E5D-AAF6-F974EEAC7F9B}" presName="ParentText" presStyleLbl="node1" presStyleIdx="0" presStyleCnt="4" custScaleX="26913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801E81-2499-43FD-8792-03EA029193B4}" type="pres">
      <dgm:prSet presAssocID="{9D9CC021-C409-4E5D-AAF6-F974EEAC7F9B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CBA62800-73F9-4A6C-9C74-D35B466EEE2F}" type="pres">
      <dgm:prSet presAssocID="{5DAEBF8A-4AB8-4168-AB99-C730C9C3F210}" presName="sibTrans" presStyleCnt="0"/>
      <dgm:spPr/>
    </dgm:pt>
    <dgm:pt modelId="{0E1B6ADC-DA84-4B29-A0F2-5F45CA3459C2}" type="pres">
      <dgm:prSet presAssocID="{747ECD31-D438-4AAB-8DA7-21620A54BF35}" presName="composite" presStyleCnt="0"/>
      <dgm:spPr/>
    </dgm:pt>
    <dgm:pt modelId="{9F7274CF-74CB-4D88-A904-7724388E9E39}" type="pres">
      <dgm:prSet presAssocID="{747ECD31-D438-4AAB-8DA7-21620A54BF35}" presName="bentUpArrow1" presStyleLbl="alignImgPlace1" presStyleIdx="1" presStyleCnt="3"/>
      <dgm:spPr/>
    </dgm:pt>
    <dgm:pt modelId="{8684C48B-4E82-4BA4-9B03-CE1C42334AA7}" type="pres">
      <dgm:prSet presAssocID="{747ECD31-D438-4AAB-8DA7-21620A54BF35}" presName="ParentText" presStyleLbl="node1" presStyleIdx="1" presStyleCnt="4" custScaleX="49473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59BDF0-AE21-4B55-9D4E-B40E42B03392}" type="pres">
      <dgm:prSet presAssocID="{747ECD31-D438-4AAB-8DA7-21620A54BF35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BCA994E2-AA80-4EE8-B75F-811CCEB51E60}" type="pres">
      <dgm:prSet presAssocID="{50371EA5-DAD1-4933-9108-3F7A51BD6101}" presName="sibTrans" presStyleCnt="0"/>
      <dgm:spPr/>
    </dgm:pt>
    <dgm:pt modelId="{8A40333B-7B3A-4605-A3FC-B7A34D7BCF80}" type="pres">
      <dgm:prSet presAssocID="{C16D0C45-B8BE-4483-BF7F-8E0E4D331133}" presName="composite" presStyleCnt="0"/>
      <dgm:spPr/>
    </dgm:pt>
    <dgm:pt modelId="{B66A2B15-BA75-4B56-8442-8F9E0B9ABF67}" type="pres">
      <dgm:prSet presAssocID="{C16D0C45-B8BE-4483-BF7F-8E0E4D331133}" presName="bentUpArrow1" presStyleLbl="alignImgPlace1" presStyleIdx="2" presStyleCnt="3"/>
      <dgm:spPr/>
    </dgm:pt>
    <dgm:pt modelId="{484DA278-FD26-4B9D-9A2D-C579D27E51C9}" type="pres">
      <dgm:prSet presAssocID="{C16D0C45-B8BE-4483-BF7F-8E0E4D331133}" presName="ParentText" presStyleLbl="node1" presStyleIdx="2" presStyleCnt="4" custScaleX="30214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4E906E-7B8F-45F0-86AF-61F93012F443}" type="pres">
      <dgm:prSet presAssocID="{C16D0C45-B8BE-4483-BF7F-8E0E4D331133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3FE1E617-EE18-4606-BDDA-D807FA9A6D2B}" type="pres">
      <dgm:prSet presAssocID="{F343FD34-AE36-4599-A58C-7E51DD3031B3}" presName="sibTrans" presStyleCnt="0"/>
      <dgm:spPr/>
    </dgm:pt>
    <dgm:pt modelId="{B69A34E7-BAE6-43BB-B59E-562C7A0EA697}" type="pres">
      <dgm:prSet presAssocID="{434E37CB-2549-46FE-A7D4-61E426CA8247}" presName="composite" presStyleCnt="0"/>
      <dgm:spPr/>
    </dgm:pt>
    <dgm:pt modelId="{31B8220B-B53F-4068-BE2A-F417434AD11B}" type="pres">
      <dgm:prSet presAssocID="{434E37CB-2549-46FE-A7D4-61E426CA8247}" presName="ParentText" presStyleLbl="node1" presStyleIdx="3" presStyleCnt="4" custScaleX="227737" custLinFactNeighborX="50040" custLinFactNeighborY="61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6E7BC0-9B3B-46E1-970E-0A91266CEECA}" srcId="{7355DDCD-6F74-4FF1-9735-22217A6C7DBB}" destId="{434E37CB-2549-46FE-A7D4-61E426CA8247}" srcOrd="3" destOrd="0" parTransId="{4F3C9904-68A3-45AA-B423-AA1CCA0DDEDA}" sibTransId="{65E758FD-D958-4FB8-8FF5-F80B54FC0275}"/>
    <dgm:cxn modelId="{4B17FD24-D7FB-42A8-BA9E-BBA568129BC0}" srcId="{7355DDCD-6F74-4FF1-9735-22217A6C7DBB}" destId="{747ECD31-D438-4AAB-8DA7-21620A54BF35}" srcOrd="1" destOrd="0" parTransId="{4628921D-4AAF-473C-AAA0-E12B799D8CEE}" sibTransId="{50371EA5-DAD1-4933-9108-3F7A51BD6101}"/>
    <dgm:cxn modelId="{4527EC14-D47A-474A-9BDC-E856A005C889}" srcId="{7355DDCD-6F74-4FF1-9735-22217A6C7DBB}" destId="{C16D0C45-B8BE-4483-BF7F-8E0E4D331133}" srcOrd="2" destOrd="0" parTransId="{AFA651EB-F7FD-4387-8050-E87FCA154A61}" sibTransId="{F343FD34-AE36-4599-A58C-7E51DD3031B3}"/>
    <dgm:cxn modelId="{439F78A1-EAB6-42FF-9C6A-7FA79052A2D8}" type="presOf" srcId="{747ECD31-D438-4AAB-8DA7-21620A54BF35}" destId="{8684C48B-4E82-4BA4-9B03-CE1C42334AA7}" srcOrd="0" destOrd="0" presId="urn:microsoft.com/office/officeart/2005/8/layout/StepDownProcess"/>
    <dgm:cxn modelId="{B5DD12ED-1FAC-4910-865D-43EEAE54A5DA}" type="presOf" srcId="{7355DDCD-6F74-4FF1-9735-22217A6C7DBB}" destId="{5C6E9B13-933C-4DD1-874C-0A190756CE6E}" srcOrd="0" destOrd="0" presId="urn:microsoft.com/office/officeart/2005/8/layout/StepDownProcess"/>
    <dgm:cxn modelId="{D0A063AD-131D-4AD4-99B0-5F017AA3E5F2}" srcId="{7355DDCD-6F74-4FF1-9735-22217A6C7DBB}" destId="{9D9CC021-C409-4E5D-AAF6-F974EEAC7F9B}" srcOrd="0" destOrd="0" parTransId="{DBE47940-CD77-46FA-A817-B5063711F0CC}" sibTransId="{5DAEBF8A-4AB8-4168-AB99-C730C9C3F210}"/>
    <dgm:cxn modelId="{5A206EED-D8FC-4275-A140-763D2CFD3F97}" type="presOf" srcId="{434E37CB-2549-46FE-A7D4-61E426CA8247}" destId="{31B8220B-B53F-4068-BE2A-F417434AD11B}" srcOrd="0" destOrd="0" presId="urn:microsoft.com/office/officeart/2005/8/layout/StepDownProcess"/>
    <dgm:cxn modelId="{C468372C-7B7B-47BE-BAC2-E6A5AB104EB1}" type="presOf" srcId="{C16D0C45-B8BE-4483-BF7F-8E0E4D331133}" destId="{484DA278-FD26-4B9D-9A2D-C579D27E51C9}" srcOrd="0" destOrd="0" presId="urn:microsoft.com/office/officeart/2005/8/layout/StepDownProcess"/>
    <dgm:cxn modelId="{569265A5-1EFC-444A-BEE2-C8F5F4DCF27B}" type="presOf" srcId="{9D9CC021-C409-4E5D-AAF6-F974EEAC7F9B}" destId="{D3DB2F74-B5AD-44EB-9D54-FA47B1B80A89}" srcOrd="0" destOrd="0" presId="urn:microsoft.com/office/officeart/2005/8/layout/StepDownProcess"/>
    <dgm:cxn modelId="{F4DC24B5-C759-4AA6-91CD-6C84CE282FF7}" type="presParOf" srcId="{5C6E9B13-933C-4DD1-874C-0A190756CE6E}" destId="{9F6C816A-487E-4159-A28B-FA10D81E7214}" srcOrd="0" destOrd="0" presId="urn:microsoft.com/office/officeart/2005/8/layout/StepDownProcess"/>
    <dgm:cxn modelId="{90E994AF-4622-4AE7-AB33-9F2EE3AB5134}" type="presParOf" srcId="{9F6C816A-487E-4159-A28B-FA10D81E7214}" destId="{59101272-87C8-4DE8-B6DE-2F6E8C5869AA}" srcOrd="0" destOrd="0" presId="urn:microsoft.com/office/officeart/2005/8/layout/StepDownProcess"/>
    <dgm:cxn modelId="{27F1B980-BDFC-4EEF-AACF-C16BE272CA13}" type="presParOf" srcId="{9F6C816A-487E-4159-A28B-FA10D81E7214}" destId="{D3DB2F74-B5AD-44EB-9D54-FA47B1B80A89}" srcOrd="1" destOrd="0" presId="urn:microsoft.com/office/officeart/2005/8/layout/StepDownProcess"/>
    <dgm:cxn modelId="{7D45D99E-E057-495F-8BFF-A502FC4361E1}" type="presParOf" srcId="{9F6C816A-487E-4159-A28B-FA10D81E7214}" destId="{CE801E81-2499-43FD-8792-03EA029193B4}" srcOrd="2" destOrd="0" presId="urn:microsoft.com/office/officeart/2005/8/layout/StepDownProcess"/>
    <dgm:cxn modelId="{C2A62948-9D81-45D4-95D6-4C6C50B3A0F5}" type="presParOf" srcId="{5C6E9B13-933C-4DD1-874C-0A190756CE6E}" destId="{CBA62800-73F9-4A6C-9C74-D35B466EEE2F}" srcOrd="1" destOrd="0" presId="urn:microsoft.com/office/officeart/2005/8/layout/StepDownProcess"/>
    <dgm:cxn modelId="{09A7CBDB-AFC9-42B3-ABA3-73CB266CC7C7}" type="presParOf" srcId="{5C6E9B13-933C-4DD1-874C-0A190756CE6E}" destId="{0E1B6ADC-DA84-4B29-A0F2-5F45CA3459C2}" srcOrd="2" destOrd="0" presId="urn:microsoft.com/office/officeart/2005/8/layout/StepDownProcess"/>
    <dgm:cxn modelId="{4529E584-AD8D-4CF6-8849-2285E0337246}" type="presParOf" srcId="{0E1B6ADC-DA84-4B29-A0F2-5F45CA3459C2}" destId="{9F7274CF-74CB-4D88-A904-7724388E9E39}" srcOrd="0" destOrd="0" presId="urn:microsoft.com/office/officeart/2005/8/layout/StepDownProcess"/>
    <dgm:cxn modelId="{0F32B885-594E-4334-BE7B-04C726E0B320}" type="presParOf" srcId="{0E1B6ADC-DA84-4B29-A0F2-5F45CA3459C2}" destId="{8684C48B-4E82-4BA4-9B03-CE1C42334AA7}" srcOrd="1" destOrd="0" presId="urn:microsoft.com/office/officeart/2005/8/layout/StepDownProcess"/>
    <dgm:cxn modelId="{F3BE9858-A5E7-49D1-8132-4A6E451AC376}" type="presParOf" srcId="{0E1B6ADC-DA84-4B29-A0F2-5F45CA3459C2}" destId="{BB59BDF0-AE21-4B55-9D4E-B40E42B03392}" srcOrd="2" destOrd="0" presId="urn:microsoft.com/office/officeart/2005/8/layout/StepDownProcess"/>
    <dgm:cxn modelId="{F162E150-6881-4DDE-BE05-60DD6127C853}" type="presParOf" srcId="{5C6E9B13-933C-4DD1-874C-0A190756CE6E}" destId="{BCA994E2-AA80-4EE8-B75F-811CCEB51E60}" srcOrd="3" destOrd="0" presId="urn:microsoft.com/office/officeart/2005/8/layout/StepDownProcess"/>
    <dgm:cxn modelId="{EE6F2485-52E2-460C-AC82-709A869EA576}" type="presParOf" srcId="{5C6E9B13-933C-4DD1-874C-0A190756CE6E}" destId="{8A40333B-7B3A-4605-A3FC-B7A34D7BCF80}" srcOrd="4" destOrd="0" presId="urn:microsoft.com/office/officeart/2005/8/layout/StepDownProcess"/>
    <dgm:cxn modelId="{653B3268-FA30-46AE-8A2D-461A8AD512E1}" type="presParOf" srcId="{8A40333B-7B3A-4605-A3FC-B7A34D7BCF80}" destId="{B66A2B15-BA75-4B56-8442-8F9E0B9ABF67}" srcOrd="0" destOrd="0" presId="urn:microsoft.com/office/officeart/2005/8/layout/StepDownProcess"/>
    <dgm:cxn modelId="{35DA45E7-0D96-4D87-8C5D-A8A5557BD713}" type="presParOf" srcId="{8A40333B-7B3A-4605-A3FC-B7A34D7BCF80}" destId="{484DA278-FD26-4B9D-9A2D-C579D27E51C9}" srcOrd="1" destOrd="0" presId="urn:microsoft.com/office/officeart/2005/8/layout/StepDownProcess"/>
    <dgm:cxn modelId="{A1D916A4-CBA7-44F5-A0E3-4F8259424C18}" type="presParOf" srcId="{8A40333B-7B3A-4605-A3FC-B7A34D7BCF80}" destId="{EC4E906E-7B8F-45F0-86AF-61F93012F443}" srcOrd="2" destOrd="0" presId="urn:microsoft.com/office/officeart/2005/8/layout/StepDownProcess"/>
    <dgm:cxn modelId="{91C9876A-80B1-4B36-B801-8F87DE0D239F}" type="presParOf" srcId="{5C6E9B13-933C-4DD1-874C-0A190756CE6E}" destId="{3FE1E617-EE18-4606-BDDA-D807FA9A6D2B}" srcOrd="5" destOrd="0" presId="urn:microsoft.com/office/officeart/2005/8/layout/StepDownProcess"/>
    <dgm:cxn modelId="{23313662-7D7B-411A-A094-88DEC76EE39A}" type="presParOf" srcId="{5C6E9B13-933C-4DD1-874C-0A190756CE6E}" destId="{B69A34E7-BAE6-43BB-B59E-562C7A0EA697}" srcOrd="6" destOrd="0" presId="urn:microsoft.com/office/officeart/2005/8/layout/StepDownProcess"/>
    <dgm:cxn modelId="{831A08D5-4252-4B5D-B3C3-BC897B8385CF}" type="presParOf" srcId="{B69A34E7-BAE6-43BB-B59E-562C7A0EA697}" destId="{31B8220B-B53F-4068-BE2A-F417434AD11B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BEB6B38-677E-4BC8-AF36-856F8E22E2A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DB836C-5693-4E22-9F50-DF703F4FFD35}">
      <dgm:prSet custT="1"/>
      <dgm:spPr/>
      <dgm:t>
        <a:bodyPr/>
        <a:lstStyle/>
        <a:p>
          <a:pPr algn="ctr" rtl="0">
            <a:spcAft>
              <a:spcPts val="0"/>
            </a:spcAft>
          </a:pPr>
          <a:r>
            <a:rPr lang="ru-RU" sz="5500" b="1" dirty="0" smtClean="0">
              <a:latin typeface="Times New Roman" pitchFamily="18" charset="0"/>
              <a:cs typeface="Times New Roman" pitchFamily="18" charset="0"/>
            </a:rPr>
            <a:t>не позднее 5 календарных дней со дня представления застрахованным лицом</a:t>
          </a:r>
          <a:endParaRPr lang="ru-RU" sz="5500" dirty="0">
            <a:latin typeface="Times New Roman" pitchFamily="18" charset="0"/>
            <a:cs typeface="Times New Roman" pitchFamily="18" charset="0"/>
          </a:endParaRPr>
        </a:p>
      </dgm:t>
    </dgm:pt>
    <dgm:pt modelId="{B6B6B224-7191-40DE-8547-C601524FD4C8}" type="sibTrans" cxnId="{B16C5B03-E016-4100-9E82-85D1E7BF5384}">
      <dgm:prSet/>
      <dgm:spPr/>
      <dgm:t>
        <a:bodyPr/>
        <a:lstStyle/>
        <a:p>
          <a:endParaRPr lang="ru-RU"/>
        </a:p>
      </dgm:t>
    </dgm:pt>
    <dgm:pt modelId="{362A9B1E-0BE3-423A-AC43-C3441E4A61F0}" type="parTrans" cxnId="{B16C5B03-E016-4100-9E82-85D1E7BF5384}">
      <dgm:prSet/>
      <dgm:spPr/>
      <dgm:t>
        <a:bodyPr/>
        <a:lstStyle/>
        <a:p>
          <a:endParaRPr lang="ru-RU"/>
        </a:p>
      </dgm:t>
    </dgm:pt>
    <dgm:pt modelId="{D8926CBF-42BF-4A2A-8551-3D71CEBC1C76}" type="pres">
      <dgm:prSet presAssocID="{8BEB6B38-677E-4BC8-AF36-856F8E22E2A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EA1B51-8146-4BA9-A24C-05E8AFB9EC40}" type="pres">
      <dgm:prSet presAssocID="{32DB836C-5693-4E22-9F50-DF703F4FFD35}" presName="parentText" presStyleLbl="node1" presStyleIdx="0" presStyleCnt="1" custScaleY="662542" custLinFactNeighborX="126" custLinFactNeighborY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92B484-C6B8-45AA-89AD-F183D1D5D12D}" type="presOf" srcId="{8BEB6B38-677E-4BC8-AF36-856F8E22E2AC}" destId="{D8926CBF-42BF-4A2A-8551-3D71CEBC1C76}" srcOrd="0" destOrd="0" presId="urn:microsoft.com/office/officeart/2005/8/layout/vList2"/>
    <dgm:cxn modelId="{B16C5B03-E016-4100-9E82-85D1E7BF5384}" srcId="{8BEB6B38-677E-4BC8-AF36-856F8E22E2AC}" destId="{32DB836C-5693-4E22-9F50-DF703F4FFD35}" srcOrd="0" destOrd="0" parTransId="{362A9B1E-0BE3-423A-AC43-C3441E4A61F0}" sibTransId="{B6B6B224-7191-40DE-8547-C601524FD4C8}"/>
    <dgm:cxn modelId="{B5FF6CC6-622A-4F95-8435-8A6CB557D0B0}" type="presOf" srcId="{32DB836C-5693-4E22-9F50-DF703F4FFD35}" destId="{9BEA1B51-8146-4BA9-A24C-05E8AFB9EC40}" srcOrd="0" destOrd="0" presId="urn:microsoft.com/office/officeart/2005/8/layout/vList2"/>
    <dgm:cxn modelId="{ED13943E-0ECA-4554-B702-A0077D20A382}" type="presParOf" srcId="{D8926CBF-42BF-4A2A-8551-3D71CEBC1C76}" destId="{9BEA1B51-8146-4BA9-A24C-05E8AFB9EC4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0F58A61B-CB95-4373-84C9-42D7FC68BB6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D16849-001C-4D55-8B82-1CD614F427DC}">
      <dgm:prSet custT="1"/>
      <dgm:spPr/>
      <dgm:t>
        <a:bodyPr/>
        <a:lstStyle/>
        <a:p>
          <a:pPr rtl="0"/>
          <a:r>
            <a:rPr lang="ru-RU" sz="5000" dirty="0" smtClean="0">
              <a:latin typeface="Times New Roman" pitchFamily="18" charset="0"/>
              <a:cs typeface="Times New Roman" pitchFamily="18" charset="0"/>
            </a:rPr>
            <a:t>реестр сведений </a:t>
          </a:r>
          <a:r>
            <a:rPr lang="ru-RU" sz="5000" i="1" dirty="0" smtClean="0">
              <a:latin typeface="Times New Roman" pitchFamily="18" charset="0"/>
              <a:cs typeface="Times New Roman" pitchFamily="18" charset="0"/>
            </a:rPr>
            <a:t>(приложение №1 к приказу ФСС РФ от 24.11.2017 N 579)</a:t>
          </a:r>
          <a:endParaRPr lang="ru-RU" sz="5000" i="1" dirty="0">
            <a:latin typeface="Times New Roman" pitchFamily="18" charset="0"/>
            <a:cs typeface="Times New Roman" pitchFamily="18" charset="0"/>
          </a:endParaRPr>
        </a:p>
      </dgm:t>
    </dgm:pt>
    <dgm:pt modelId="{E4A233CF-2604-4227-A8AE-48358DBE29E4}" type="sibTrans" cxnId="{148C5704-CE68-46ED-8DA7-BE6B6190527C}">
      <dgm:prSet/>
      <dgm:spPr/>
      <dgm:t>
        <a:bodyPr/>
        <a:lstStyle/>
        <a:p>
          <a:endParaRPr lang="ru-RU"/>
        </a:p>
      </dgm:t>
    </dgm:pt>
    <dgm:pt modelId="{7F27B8BB-AD46-4E61-BA9A-47767C79CD84}" type="parTrans" cxnId="{148C5704-CE68-46ED-8DA7-BE6B6190527C}">
      <dgm:prSet/>
      <dgm:spPr/>
      <dgm:t>
        <a:bodyPr/>
        <a:lstStyle/>
        <a:p>
          <a:endParaRPr lang="ru-RU"/>
        </a:p>
      </dgm:t>
    </dgm:pt>
    <dgm:pt modelId="{A6DB4180-8BF4-4CFC-915A-7AC86B7B3813}" type="pres">
      <dgm:prSet presAssocID="{0F58A61B-CB95-4373-84C9-42D7FC68BB6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B5233C-1AEB-45C7-905C-656AEF9BEF17}" type="pres">
      <dgm:prSet presAssocID="{BDD16849-001C-4D55-8B82-1CD614F427DC}" presName="parentText" presStyleLbl="node1" presStyleIdx="0" presStyleCnt="1">
        <dgm:presLayoutVars>
          <dgm:chMax val="0"/>
          <dgm:bulletEnabled val="1"/>
        </dgm:presLayoutVars>
      </dgm:prSet>
      <dgm:spPr>
        <a:prstGeom prst="wave">
          <a:avLst/>
        </a:prstGeom>
      </dgm:spPr>
      <dgm:t>
        <a:bodyPr/>
        <a:lstStyle/>
        <a:p>
          <a:endParaRPr lang="ru-RU"/>
        </a:p>
      </dgm:t>
    </dgm:pt>
  </dgm:ptLst>
  <dgm:cxnLst>
    <dgm:cxn modelId="{9DFAA872-B2C0-47FC-83B8-5DC221AC4789}" type="presOf" srcId="{0F58A61B-CB95-4373-84C9-42D7FC68BB6C}" destId="{A6DB4180-8BF4-4CFC-915A-7AC86B7B3813}" srcOrd="0" destOrd="0" presId="urn:microsoft.com/office/officeart/2005/8/layout/vList2"/>
    <dgm:cxn modelId="{148C5704-CE68-46ED-8DA7-BE6B6190527C}" srcId="{0F58A61B-CB95-4373-84C9-42D7FC68BB6C}" destId="{BDD16849-001C-4D55-8B82-1CD614F427DC}" srcOrd="0" destOrd="0" parTransId="{7F27B8BB-AD46-4E61-BA9A-47767C79CD84}" sibTransId="{E4A233CF-2604-4227-A8AE-48358DBE29E4}"/>
    <dgm:cxn modelId="{0858C711-DE5E-47A4-935A-29F11C4E094F}" type="presOf" srcId="{BDD16849-001C-4D55-8B82-1CD614F427DC}" destId="{48B5233C-1AEB-45C7-905C-656AEF9BEF17}" srcOrd="0" destOrd="0" presId="urn:microsoft.com/office/officeart/2005/8/layout/vList2"/>
    <dgm:cxn modelId="{28929B19-8EBF-4B3D-8456-1D6F3705D328}" type="presParOf" srcId="{A6DB4180-8BF4-4CFC-915A-7AC86B7B3813}" destId="{48B5233C-1AEB-45C7-905C-656AEF9BEF1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6DE3399-731C-4092-B0AA-366D137379C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A35396-5B95-46BE-8B09-C695A8CD26BB}">
      <dgm:prSet/>
      <dgm:spPr/>
      <dgm:t>
        <a:bodyPr/>
        <a:lstStyle/>
        <a:p>
          <a:pPr algn="ctr" rtl="0"/>
          <a:r>
            <a:rPr lang="ru-RU" sz="1500" b="1" dirty="0" smtClean="0"/>
            <a:t>СТРАХОВАТЕЛЬ</a:t>
          </a:r>
          <a:endParaRPr lang="ru-RU" sz="1500" b="1" dirty="0"/>
        </a:p>
      </dgm:t>
    </dgm:pt>
    <dgm:pt modelId="{329BE936-3B7C-4BDC-BA67-E5DC65E2CB02}" type="parTrans" cxnId="{BF64BC20-191C-45D3-88FC-4F45C0A833D5}">
      <dgm:prSet/>
      <dgm:spPr/>
      <dgm:t>
        <a:bodyPr/>
        <a:lstStyle/>
        <a:p>
          <a:endParaRPr lang="ru-RU"/>
        </a:p>
      </dgm:t>
    </dgm:pt>
    <dgm:pt modelId="{D0E6B456-F6B8-4935-9750-006E021C492D}" type="sibTrans" cxnId="{BF64BC20-191C-45D3-88FC-4F45C0A833D5}">
      <dgm:prSet/>
      <dgm:spPr/>
      <dgm:t>
        <a:bodyPr/>
        <a:lstStyle/>
        <a:p>
          <a:endParaRPr lang="ru-RU"/>
        </a:p>
      </dgm:t>
    </dgm:pt>
    <dgm:pt modelId="{EEDA5E2C-8A90-431A-91EF-E177EC23F2BC}">
      <dgm:prSet custT="1"/>
      <dgm:spPr/>
      <dgm:t>
        <a:bodyPr/>
        <a:lstStyle/>
        <a:p>
          <a:pPr algn="ctr" rtl="0"/>
          <a:r>
            <a:rPr lang="ru-RU" sz="2300" dirty="0" smtClean="0"/>
            <a:t>недостающие документы (сведения)</a:t>
          </a:r>
          <a:endParaRPr lang="ru-RU" sz="2300" dirty="0"/>
        </a:p>
      </dgm:t>
    </dgm:pt>
    <dgm:pt modelId="{867FD563-DBA5-4AA9-B20E-EADBBFAF3D1C}" type="parTrans" cxnId="{6FD49275-8E20-4125-B058-33F6D2E12432}">
      <dgm:prSet/>
      <dgm:spPr/>
      <dgm:t>
        <a:bodyPr/>
        <a:lstStyle/>
        <a:p>
          <a:endParaRPr lang="ru-RU"/>
        </a:p>
      </dgm:t>
    </dgm:pt>
    <dgm:pt modelId="{6F21E7B2-F75A-43B9-846A-41E253B01F51}" type="sibTrans" cxnId="{6FD49275-8E20-4125-B058-33F6D2E12432}">
      <dgm:prSet/>
      <dgm:spPr/>
      <dgm:t>
        <a:bodyPr/>
        <a:lstStyle/>
        <a:p>
          <a:endParaRPr lang="ru-RU"/>
        </a:p>
      </dgm:t>
    </dgm:pt>
    <dgm:pt modelId="{BA772F88-EC43-4820-B4AD-8F13D4602A2E}">
      <dgm:prSet custT="1"/>
      <dgm:spPr/>
      <dgm:t>
        <a:bodyPr/>
        <a:lstStyle/>
        <a:p>
          <a:pPr algn="l" rtl="0"/>
          <a:r>
            <a:rPr lang="ru-RU" sz="2300" dirty="0" smtClean="0"/>
            <a:t>5 рабочих дней</a:t>
          </a:r>
          <a:endParaRPr lang="ru-RU" sz="2300" dirty="0"/>
        </a:p>
      </dgm:t>
    </dgm:pt>
    <dgm:pt modelId="{5D92824B-DCC9-4C61-835D-8DCFDFC636C6}">
      <dgm:prSet custT="1"/>
      <dgm:spPr/>
      <dgm:t>
        <a:bodyPr/>
        <a:lstStyle/>
        <a:p>
          <a:pPr algn="l" rtl="0"/>
          <a:r>
            <a:rPr lang="ru-RU" sz="2300" dirty="0" smtClean="0"/>
            <a:t> извещение</a:t>
          </a:r>
          <a:endParaRPr lang="ru-RU" sz="2300" dirty="0"/>
        </a:p>
      </dgm:t>
    </dgm:pt>
    <dgm:pt modelId="{1095E520-7C6C-4545-B9C2-A45A1FC0D89C}">
      <dgm:prSet/>
      <dgm:spPr/>
      <dgm:t>
        <a:bodyPr/>
        <a:lstStyle/>
        <a:p>
          <a:pPr algn="ctr" rtl="0"/>
          <a:r>
            <a:rPr lang="ru-RU" sz="1400" b="1" dirty="0" smtClean="0"/>
            <a:t>РЕГИОНАЛЬНОЕ ОТДЕЛЕНИЕ</a:t>
          </a:r>
          <a:endParaRPr lang="ru-RU" sz="1400" b="1" dirty="0"/>
        </a:p>
      </dgm:t>
    </dgm:pt>
    <dgm:pt modelId="{FF049D1D-FD8C-49F0-9D28-EFCB17CEE50B}" type="sibTrans" cxnId="{1E867EE0-251C-403B-884E-38877A7EB820}">
      <dgm:prSet/>
      <dgm:spPr/>
      <dgm:t>
        <a:bodyPr/>
        <a:lstStyle/>
        <a:p>
          <a:endParaRPr lang="ru-RU"/>
        </a:p>
      </dgm:t>
    </dgm:pt>
    <dgm:pt modelId="{A82CE441-FC3B-4A9B-B379-0BCFFE125AAE}" type="parTrans" cxnId="{1E867EE0-251C-403B-884E-38877A7EB820}">
      <dgm:prSet/>
      <dgm:spPr/>
      <dgm:t>
        <a:bodyPr/>
        <a:lstStyle/>
        <a:p>
          <a:endParaRPr lang="ru-RU"/>
        </a:p>
      </dgm:t>
    </dgm:pt>
    <dgm:pt modelId="{9030318E-3F5E-467E-ADA8-72064D806E24}" type="sibTrans" cxnId="{5A45A470-DA6A-4F02-951B-5A2D250796FE}">
      <dgm:prSet/>
      <dgm:spPr/>
      <dgm:t>
        <a:bodyPr/>
        <a:lstStyle/>
        <a:p>
          <a:endParaRPr lang="ru-RU"/>
        </a:p>
      </dgm:t>
    </dgm:pt>
    <dgm:pt modelId="{94A392BF-8FF5-40DF-A944-6458E6D5D959}" type="parTrans" cxnId="{5A45A470-DA6A-4F02-951B-5A2D250796FE}">
      <dgm:prSet/>
      <dgm:spPr/>
      <dgm:t>
        <a:bodyPr/>
        <a:lstStyle/>
        <a:p>
          <a:endParaRPr lang="ru-RU"/>
        </a:p>
      </dgm:t>
    </dgm:pt>
    <dgm:pt modelId="{371E039F-1190-4DB9-9D8E-43AE4163FA5F}" type="sibTrans" cxnId="{CF24E2BD-EFEA-40A0-AEA9-C72D2463E95A}">
      <dgm:prSet/>
      <dgm:spPr/>
      <dgm:t>
        <a:bodyPr/>
        <a:lstStyle/>
        <a:p>
          <a:endParaRPr lang="ru-RU"/>
        </a:p>
      </dgm:t>
    </dgm:pt>
    <dgm:pt modelId="{8C09E011-9D01-4773-8981-C4FF25C8C2ED}" type="parTrans" cxnId="{CF24E2BD-EFEA-40A0-AEA9-C72D2463E95A}">
      <dgm:prSet/>
      <dgm:spPr/>
      <dgm:t>
        <a:bodyPr/>
        <a:lstStyle/>
        <a:p>
          <a:endParaRPr lang="ru-RU"/>
        </a:p>
      </dgm:t>
    </dgm:pt>
    <dgm:pt modelId="{DACCBFD1-0EC3-486F-9FAD-5C9A71396D04}">
      <dgm:prSet custT="1"/>
      <dgm:spPr/>
      <dgm:t>
        <a:bodyPr/>
        <a:lstStyle/>
        <a:p>
          <a:pPr algn="ctr" rtl="0"/>
          <a:r>
            <a:rPr lang="ru-RU" sz="2300" dirty="0" smtClean="0"/>
            <a:t>5 рабочих дней</a:t>
          </a:r>
          <a:endParaRPr lang="ru-RU" sz="2300" dirty="0"/>
        </a:p>
      </dgm:t>
    </dgm:pt>
    <dgm:pt modelId="{FAD9E474-CB78-4CEE-98D7-283CCB353992}" type="parTrans" cxnId="{28EE458B-376E-4D8E-9B7E-4C61DA7C0D01}">
      <dgm:prSet/>
      <dgm:spPr/>
      <dgm:t>
        <a:bodyPr/>
        <a:lstStyle/>
        <a:p>
          <a:endParaRPr lang="ru-RU"/>
        </a:p>
      </dgm:t>
    </dgm:pt>
    <dgm:pt modelId="{0FC88C88-8A1B-4D1F-BF8C-B180430D2698}" type="sibTrans" cxnId="{28EE458B-376E-4D8E-9B7E-4C61DA7C0D01}">
      <dgm:prSet/>
      <dgm:spPr/>
      <dgm:t>
        <a:bodyPr/>
        <a:lstStyle/>
        <a:p>
          <a:endParaRPr lang="ru-RU"/>
        </a:p>
      </dgm:t>
    </dgm:pt>
    <dgm:pt modelId="{72495F53-4AB0-4F26-8B13-C36D65EA875D}" type="pres">
      <dgm:prSet presAssocID="{B6DE3399-731C-4092-B0AA-366D137379C1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119C06-C084-4478-99AD-0F2CF045960A}" type="pres">
      <dgm:prSet presAssocID="{B6DE3399-731C-4092-B0AA-366D137379C1}" presName="arrow" presStyleLbl="bgShp" presStyleIdx="0" presStyleCnt="1"/>
      <dgm:spPr/>
    </dgm:pt>
    <dgm:pt modelId="{0684D53C-1B59-440A-AA67-C76C6A69242D}" type="pres">
      <dgm:prSet presAssocID="{B6DE3399-731C-4092-B0AA-366D137379C1}" presName="arrowDiagram2" presStyleCnt="0"/>
      <dgm:spPr/>
    </dgm:pt>
    <dgm:pt modelId="{9373DC27-3EB3-4965-8DDD-98C21B5EC482}" type="pres">
      <dgm:prSet presAssocID="{1095E520-7C6C-4545-B9C2-A45A1FC0D89C}" presName="bullet2a" presStyleLbl="node1" presStyleIdx="0" presStyleCnt="2"/>
      <dgm:spPr/>
    </dgm:pt>
    <dgm:pt modelId="{0F622191-1CF3-4564-8529-EE9193CD727E}" type="pres">
      <dgm:prSet presAssocID="{1095E520-7C6C-4545-B9C2-A45A1FC0D89C}" presName="textBox2a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3E9103-373D-43B5-9878-841EB8CFB7EF}" type="pres">
      <dgm:prSet presAssocID="{58A35396-5B95-46BE-8B09-C695A8CD26BB}" presName="bullet2b" presStyleLbl="node1" presStyleIdx="1" presStyleCnt="2"/>
      <dgm:spPr/>
    </dgm:pt>
    <dgm:pt modelId="{46EC837C-4229-4913-B811-7F30598FE115}" type="pres">
      <dgm:prSet presAssocID="{58A35396-5B95-46BE-8B09-C695A8CD26BB}" presName="textBox2b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AB79D4-3B35-42AD-8168-3A9D7EF19A6F}" type="presOf" srcId="{BA772F88-EC43-4820-B4AD-8F13D4602A2E}" destId="{0F622191-1CF3-4564-8529-EE9193CD727E}" srcOrd="0" destOrd="2" presId="urn:microsoft.com/office/officeart/2005/8/layout/arrow2"/>
    <dgm:cxn modelId="{77098CA9-5635-4A60-8CE7-D3D0BC73325B}" type="presOf" srcId="{DACCBFD1-0EC3-486F-9FAD-5C9A71396D04}" destId="{46EC837C-4229-4913-B811-7F30598FE115}" srcOrd="0" destOrd="2" presId="urn:microsoft.com/office/officeart/2005/8/layout/arrow2"/>
    <dgm:cxn modelId="{BF64BC20-191C-45D3-88FC-4F45C0A833D5}" srcId="{B6DE3399-731C-4092-B0AA-366D137379C1}" destId="{58A35396-5B95-46BE-8B09-C695A8CD26BB}" srcOrd="1" destOrd="0" parTransId="{329BE936-3B7C-4BDC-BA67-E5DC65E2CB02}" sibTransId="{D0E6B456-F6B8-4935-9750-006E021C492D}"/>
    <dgm:cxn modelId="{28EE458B-376E-4D8E-9B7E-4C61DA7C0D01}" srcId="{58A35396-5B95-46BE-8B09-C695A8CD26BB}" destId="{DACCBFD1-0EC3-486F-9FAD-5C9A71396D04}" srcOrd="1" destOrd="0" parTransId="{FAD9E474-CB78-4CEE-98D7-283CCB353992}" sibTransId="{0FC88C88-8A1B-4D1F-BF8C-B180430D2698}"/>
    <dgm:cxn modelId="{6FD49275-8E20-4125-B058-33F6D2E12432}" srcId="{58A35396-5B95-46BE-8B09-C695A8CD26BB}" destId="{EEDA5E2C-8A90-431A-91EF-E177EC23F2BC}" srcOrd="0" destOrd="0" parTransId="{867FD563-DBA5-4AA9-B20E-EADBBFAF3D1C}" sibTransId="{6F21E7B2-F75A-43B9-846A-41E253B01F51}"/>
    <dgm:cxn modelId="{CE572233-4B39-4B21-A82D-B9457FA937E7}" type="presOf" srcId="{5D92824B-DCC9-4C61-835D-8DCFDFC636C6}" destId="{0F622191-1CF3-4564-8529-EE9193CD727E}" srcOrd="0" destOrd="1" presId="urn:microsoft.com/office/officeart/2005/8/layout/arrow2"/>
    <dgm:cxn modelId="{E35F677C-EE13-4EF9-A7C3-57749AEF3BE3}" type="presOf" srcId="{B6DE3399-731C-4092-B0AA-366D137379C1}" destId="{72495F53-4AB0-4F26-8B13-C36D65EA875D}" srcOrd="0" destOrd="0" presId="urn:microsoft.com/office/officeart/2005/8/layout/arrow2"/>
    <dgm:cxn modelId="{5A45A470-DA6A-4F02-951B-5A2D250796FE}" srcId="{1095E520-7C6C-4545-B9C2-A45A1FC0D89C}" destId="{BA772F88-EC43-4820-B4AD-8F13D4602A2E}" srcOrd="1" destOrd="0" parTransId="{94A392BF-8FF5-40DF-A944-6458E6D5D959}" sibTransId="{9030318E-3F5E-467E-ADA8-72064D806E24}"/>
    <dgm:cxn modelId="{40DFD47D-9E66-4189-95AA-D02EBEAE9E01}" type="presOf" srcId="{1095E520-7C6C-4545-B9C2-A45A1FC0D89C}" destId="{0F622191-1CF3-4564-8529-EE9193CD727E}" srcOrd="0" destOrd="0" presId="urn:microsoft.com/office/officeart/2005/8/layout/arrow2"/>
    <dgm:cxn modelId="{EF2A3CAD-6102-42D6-A1C1-44F8C2612BC3}" type="presOf" srcId="{EEDA5E2C-8A90-431A-91EF-E177EC23F2BC}" destId="{46EC837C-4229-4913-B811-7F30598FE115}" srcOrd="0" destOrd="1" presId="urn:microsoft.com/office/officeart/2005/8/layout/arrow2"/>
    <dgm:cxn modelId="{A41699A4-ED5C-41D0-BDD7-F95CC1E92CDF}" type="presOf" srcId="{58A35396-5B95-46BE-8B09-C695A8CD26BB}" destId="{46EC837C-4229-4913-B811-7F30598FE115}" srcOrd="0" destOrd="0" presId="urn:microsoft.com/office/officeart/2005/8/layout/arrow2"/>
    <dgm:cxn modelId="{1E867EE0-251C-403B-884E-38877A7EB820}" srcId="{B6DE3399-731C-4092-B0AA-366D137379C1}" destId="{1095E520-7C6C-4545-B9C2-A45A1FC0D89C}" srcOrd="0" destOrd="0" parTransId="{A82CE441-FC3B-4A9B-B379-0BCFFE125AAE}" sibTransId="{FF049D1D-FD8C-49F0-9D28-EFCB17CEE50B}"/>
    <dgm:cxn modelId="{CF24E2BD-EFEA-40A0-AEA9-C72D2463E95A}" srcId="{1095E520-7C6C-4545-B9C2-A45A1FC0D89C}" destId="{5D92824B-DCC9-4C61-835D-8DCFDFC636C6}" srcOrd="0" destOrd="0" parTransId="{8C09E011-9D01-4773-8981-C4FF25C8C2ED}" sibTransId="{371E039F-1190-4DB9-9D8E-43AE4163FA5F}"/>
    <dgm:cxn modelId="{8DFAF250-413C-412D-B44F-0BAE09990ABE}" type="presParOf" srcId="{72495F53-4AB0-4F26-8B13-C36D65EA875D}" destId="{61119C06-C084-4478-99AD-0F2CF045960A}" srcOrd="0" destOrd="0" presId="urn:microsoft.com/office/officeart/2005/8/layout/arrow2"/>
    <dgm:cxn modelId="{0636B030-3C6C-48E7-8BFF-C1B08F99B6DD}" type="presParOf" srcId="{72495F53-4AB0-4F26-8B13-C36D65EA875D}" destId="{0684D53C-1B59-440A-AA67-C76C6A69242D}" srcOrd="1" destOrd="0" presId="urn:microsoft.com/office/officeart/2005/8/layout/arrow2"/>
    <dgm:cxn modelId="{A4C48AA5-43B0-4DF2-832A-118A4FA696BB}" type="presParOf" srcId="{0684D53C-1B59-440A-AA67-C76C6A69242D}" destId="{9373DC27-3EB3-4965-8DDD-98C21B5EC482}" srcOrd="0" destOrd="0" presId="urn:microsoft.com/office/officeart/2005/8/layout/arrow2"/>
    <dgm:cxn modelId="{CDC38332-AB9A-4241-AE58-8FABCF4C7C5E}" type="presParOf" srcId="{0684D53C-1B59-440A-AA67-C76C6A69242D}" destId="{0F622191-1CF3-4564-8529-EE9193CD727E}" srcOrd="1" destOrd="0" presId="urn:microsoft.com/office/officeart/2005/8/layout/arrow2"/>
    <dgm:cxn modelId="{964EE59A-E67B-4678-898B-18EB484D211D}" type="presParOf" srcId="{0684D53C-1B59-440A-AA67-C76C6A69242D}" destId="{C93E9103-373D-43B5-9878-841EB8CFB7EF}" srcOrd="2" destOrd="0" presId="urn:microsoft.com/office/officeart/2005/8/layout/arrow2"/>
    <dgm:cxn modelId="{34B7E564-8717-4AD9-8F80-F22E3ACD6BEF}" type="presParOf" srcId="{0684D53C-1B59-440A-AA67-C76C6A69242D}" destId="{46EC837C-4229-4913-B811-7F30598FE115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2EBC95-3249-44DA-BBB7-5CF0F77DBF1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</dgm:pt>
    <dgm:pt modelId="{4126FD8D-9252-46D7-962F-BE1E23C56A20}">
      <dgm:prSet phldrT="[Текст]"/>
      <dgm:spPr/>
      <dgm:t>
        <a:bodyPr/>
        <a:lstStyle/>
        <a:p>
          <a:endParaRPr lang="ru-RU" dirty="0"/>
        </a:p>
      </dgm:t>
    </dgm:pt>
    <dgm:pt modelId="{B1648EFF-D4F4-485B-9A74-EEC68D4F3FF6}" type="parTrans" cxnId="{30966C7C-9C49-4DD9-8891-2281CE3727D2}">
      <dgm:prSet/>
      <dgm:spPr/>
      <dgm:t>
        <a:bodyPr/>
        <a:lstStyle/>
        <a:p>
          <a:endParaRPr lang="ru-RU"/>
        </a:p>
      </dgm:t>
    </dgm:pt>
    <dgm:pt modelId="{C843B96F-154B-4E38-BC9D-DB37DDDEEA78}" type="sibTrans" cxnId="{30966C7C-9C49-4DD9-8891-2281CE3727D2}">
      <dgm:prSet/>
      <dgm:spPr/>
      <dgm:t>
        <a:bodyPr/>
        <a:lstStyle/>
        <a:p>
          <a:endParaRPr lang="ru-RU"/>
        </a:p>
      </dgm:t>
    </dgm:pt>
    <dgm:pt modelId="{6A75557D-7484-4D58-B1E8-99E7FF760CC0}">
      <dgm:prSet phldrT="[Текст]"/>
      <dgm:spPr/>
      <dgm:t>
        <a:bodyPr/>
        <a:lstStyle/>
        <a:p>
          <a:endParaRPr lang="ru-RU" dirty="0"/>
        </a:p>
      </dgm:t>
    </dgm:pt>
    <dgm:pt modelId="{AB7ABAC6-D8B7-4CB0-9DE4-3DB7449BA817}" type="parTrans" cxnId="{06ECA52C-FA21-496F-B922-C499D213E74C}">
      <dgm:prSet/>
      <dgm:spPr/>
      <dgm:t>
        <a:bodyPr/>
        <a:lstStyle/>
        <a:p>
          <a:endParaRPr lang="ru-RU"/>
        </a:p>
      </dgm:t>
    </dgm:pt>
    <dgm:pt modelId="{195CC7FC-39FE-459C-A353-3BC3332BA8C0}" type="sibTrans" cxnId="{06ECA52C-FA21-496F-B922-C499D213E74C}">
      <dgm:prSet/>
      <dgm:spPr/>
      <dgm:t>
        <a:bodyPr/>
        <a:lstStyle/>
        <a:p>
          <a:endParaRPr lang="ru-RU"/>
        </a:p>
      </dgm:t>
    </dgm:pt>
    <dgm:pt modelId="{FA04B193-2EA4-4A36-91A7-B2F9F4555CA8}">
      <dgm:prSet/>
      <dgm:spPr/>
      <dgm:t>
        <a:bodyPr/>
        <a:lstStyle/>
        <a:p>
          <a:r>
            <a:rPr lang="ru-RU" dirty="0" smtClean="0"/>
            <a:t>заявление застрахованного лица </a:t>
          </a:r>
          <a:r>
            <a:rPr lang="ru-RU" b="1" i="1" dirty="0" smtClean="0">
              <a:solidFill>
                <a:schemeClr val="bg2">
                  <a:lumMod val="25000"/>
                </a:schemeClr>
              </a:solidFill>
            </a:rPr>
            <a:t>(приложение №1 к приказу ФСС РФ от 24.11.2017 N 578)</a:t>
          </a:r>
          <a:endParaRPr lang="ru-RU" b="1" i="1" dirty="0">
            <a:solidFill>
              <a:schemeClr val="bg2">
                <a:lumMod val="25000"/>
              </a:schemeClr>
            </a:solidFill>
          </a:endParaRPr>
        </a:p>
      </dgm:t>
    </dgm:pt>
    <dgm:pt modelId="{AB835BFA-757B-491B-9999-423335BBEFCE}" type="parTrans" cxnId="{4B4747E6-FA03-49B8-B10D-70648A47F5B6}">
      <dgm:prSet/>
      <dgm:spPr/>
      <dgm:t>
        <a:bodyPr/>
        <a:lstStyle/>
        <a:p>
          <a:endParaRPr lang="ru-RU"/>
        </a:p>
      </dgm:t>
    </dgm:pt>
    <dgm:pt modelId="{B4C36F2D-8FE9-47C8-B3B9-06D5BACB9BFC}" type="sibTrans" cxnId="{4B4747E6-FA03-49B8-B10D-70648A47F5B6}">
      <dgm:prSet/>
      <dgm:spPr/>
      <dgm:t>
        <a:bodyPr/>
        <a:lstStyle/>
        <a:p>
          <a:endParaRPr lang="ru-RU"/>
        </a:p>
      </dgm:t>
    </dgm:pt>
    <dgm:pt modelId="{79421CA4-4900-4608-89AA-93DC380F9421}">
      <dgm:prSet/>
      <dgm:spPr/>
      <dgm:t>
        <a:bodyPr/>
        <a:lstStyle/>
        <a:p>
          <a:r>
            <a:rPr lang="ru-RU" dirty="0" smtClean="0"/>
            <a:t>документы, необходимые для назначения и выплаты пособия и иных выплат </a:t>
          </a:r>
          <a:endParaRPr lang="ru-RU" dirty="0"/>
        </a:p>
      </dgm:t>
    </dgm:pt>
    <dgm:pt modelId="{BAC180D6-F968-425B-8F6D-58A5CA754304}" type="parTrans" cxnId="{7739E1BB-0698-4DA4-86A8-991EDF465B58}">
      <dgm:prSet/>
      <dgm:spPr/>
      <dgm:t>
        <a:bodyPr/>
        <a:lstStyle/>
        <a:p>
          <a:endParaRPr lang="ru-RU"/>
        </a:p>
      </dgm:t>
    </dgm:pt>
    <dgm:pt modelId="{096ED08D-6970-4720-BEA4-6F2FCDA09D21}" type="sibTrans" cxnId="{7739E1BB-0698-4DA4-86A8-991EDF465B58}">
      <dgm:prSet/>
      <dgm:spPr/>
      <dgm:t>
        <a:bodyPr/>
        <a:lstStyle/>
        <a:p>
          <a:endParaRPr lang="ru-RU"/>
        </a:p>
      </dgm:t>
    </dgm:pt>
    <dgm:pt modelId="{30D34C38-BBD0-40BB-9DAF-B701B1E1DBEE}" type="pres">
      <dgm:prSet presAssocID="{682EBC95-3249-44DA-BBB7-5CF0F77DBF16}" presName="linearFlow" presStyleCnt="0">
        <dgm:presLayoutVars>
          <dgm:dir/>
          <dgm:animLvl val="lvl"/>
          <dgm:resizeHandles val="exact"/>
        </dgm:presLayoutVars>
      </dgm:prSet>
      <dgm:spPr/>
    </dgm:pt>
    <dgm:pt modelId="{D1E47127-CDC1-4026-BE1F-9EB4855C4BC1}" type="pres">
      <dgm:prSet presAssocID="{4126FD8D-9252-46D7-962F-BE1E23C56A20}" presName="composite" presStyleCnt="0"/>
      <dgm:spPr/>
    </dgm:pt>
    <dgm:pt modelId="{6F5C019C-38B9-4D28-BD77-C89DD91DF075}" type="pres">
      <dgm:prSet presAssocID="{4126FD8D-9252-46D7-962F-BE1E23C56A20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5236D6-FB64-40F7-9CBF-48447386BE9A}" type="pres">
      <dgm:prSet presAssocID="{4126FD8D-9252-46D7-962F-BE1E23C56A20}" presName="descendantText" presStyleLbl="alignAcc1" presStyleIdx="0" presStyleCnt="2" custScaleY="1195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77220A-D91F-4094-B141-708BE555D0BD}" type="pres">
      <dgm:prSet presAssocID="{C843B96F-154B-4E38-BC9D-DB37DDDEEA78}" presName="sp" presStyleCnt="0"/>
      <dgm:spPr/>
    </dgm:pt>
    <dgm:pt modelId="{462AF6A8-D0EE-40A3-A97F-DA0BFF273D58}" type="pres">
      <dgm:prSet presAssocID="{6A75557D-7484-4D58-B1E8-99E7FF760CC0}" presName="composite" presStyleCnt="0"/>
      <dgm:spPr/>
    </dgm:pt>
    <dgm:pt modelId="{606B7D4B-D942-428C-A921-DB062D4CAB52}" type="pres">
      <dgm:prSet presAssocID="{6A75557D-7484-4D58-B1E8-99E7FF760CC0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537301-4C48-4336-AF94-E04F1D112E47}" type="pres">
      <dgm:prSet presAssocID="{6A75557D-7484-4D58-B1E8-99E7FF760CC0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966C7C-9C49-4DD9-8891-2281CE3727D2}" srcId="{682EBC95-3249-44DA-BBB7-5CF0F77DBF16}" destId="{4126FD8D-9252-46D7-962F-BE1E23C56A20}" srcOrd="0" destOrd="0" parTransId="{B1648EFF-D4F4-485B-9A74-EEC68D4F3FF6}" sibTransId="{C843B96F-154B-4E38-BC9D-DB37DDDEEA78}"/>
    <dgm:cxn modelId="{7CE89337-6DB3-449D-821E-16836518CB61}" type="presOf" srcId="{6A75557D-7484-4D58-B1E8-99E7FF760CC0}" destId="{606B7D4B-D942-428C-A921-DB062D4CAB52}" srcOrd="0" destOrd="0" presId="urn:microsoft.com/office/officeart/2005/8/layout/chevron2"/>
    <dgm:cxn modelId="{0BD0CD38-5A7C-4D69-839F-8D1D256C8A9F}" type="presOf" srcId="{FA04B193-2EA4-4A36-91A7-B2F9F4555CA8}" destId="{A75236D6-FB64-40F7-9CBF-48447386BE9A}" srcOrd="0" destOrd="0" presId="urn:microsoft.com/office/officeart/2005/8/layout/chevron2"/>
    <dgm:cxn modelId="{4B4747E6-FA03-49B8-B10D-70648A47F5B6}" srcId="{4126FD8D-9252-46D7-962F-BE1E23C56A20}" destId="{FA04B193-2EA4-4A36-91A7-B2F9F4555CA8}" srcOrd="0" destOrd="0" parTransId="{AB835BFA-757B-491B-9999-423335BBEFCE}" sibTransId="{B4C36F2D-8FE9-47C8-B3B9-06D5BACB9BFC}"/>
    <dgm:cxn modelId="{5864F094-51EE-4A65-9A39-177C7638691E}" type="presOf" srcId="{79421CA4-4900-4608-89AA-93DC380F9421}" destId="{F9537301-4C48-4336-AF94-E04F1D112E47}" srcOrd="0" destOrd="0" presId="urn:microsoft.com/office/officeart/2005/8/layout/chevron2"/>
    <dgm:cxn modelId="{06ECA52C-FA21-496F-B922-C499D213E74C}" srcId="{682EBC95-3249-44DA-BBB7-5CF0F77DBF16}" destId="{6A75557D-7484-4D58-B1E8-99E7FF760CC0}" srcOrd="1" destOrd="0" parTransId="{AB7ABAC6-D8B7-4CB0-9DE4-3DB7449BA817}" sibTransId="{195CC7FC-39FE-459C-A353-3BC3332BA8C0}"/>
    <dgm:cxn modelId="{F2745BBD-FE2B-4697-94AB-B6F8DE0D8261}" type="presOf" srcId="{682EBC95-3249-44DA-BBB7-5CF0F77DBF16}" destId="{30D34C38-BBD0-40BB-9DAF-B701B1E1DBEE}" srcOrd="0" destOrd="0" presId="urn:microsoft.com/office/officeart/2005/8/layout/chevron2"/>
    <dgm:cxn modelId="{305536A6-AFED-4AB5-9115-C82989667023}" type="presOf" srcId="{4126FD8D-9252-46D7-962F-BE1E23C56A20}" destId="{6F5C019C-38B9-4D28-BD77-C89DD91DF075}" srcOrd="0" destOrd="0" presId="urn:microsoft.com/office/officeart/2005/8/layout/chevron2"/>
    <dgm:cxn modelId="{7739E1BB-0698-4DA4-86A8-991EDF465B58}" srcId="{6A75557D-7484-4D58-B1E8-99E7FF760CC0}" destId="{79421CA4-4900-4608-89AA-93DC380F9421}" srcOrd="0" destOrd="0" parTransId="{BAC180D6-F968-425B-8F6D-58A5CA754304}" sibTransId="{096ED08D-6970-4720-BEA4-6F2FCDA09D21}"/>
    <dgm:cxn modelId="{CAFF9FE1-8B2F-4B45-9484-CAED39F86E6B}" type="presParOf" srcId="{30D34C38-BBD0-40BB-9DAF-B701B1E1DBEE}" destId="{D1E47127-CDC1-4026-BE1F-9EB4855C4BC1}" srcOrd="0" destOrd="0" presId="urn:microsoft.com/office/officeart/2005/8/layout/chevron2"/>
    <dgm:cxn modelId="{83FDA900-DE3B-4251-BF28-510597DCC8E8}" type="presParOf" srcId="{D1E47127-CDC1-4026-BE1F-9EB4855C4BC1}" destId="{6F5C019C-38B9-4D28-BD77-C89DD91DF075}" srcOrd="0" destOrd="0" presId="urn:microsoft.com/office/officeart/2005/8/layout/chevron2"/>
    <dgm:cxn modelId="{2A21BF3B-6A72-44A2-B152-B90A3483FB7B}" type="presParOf" srcId="{D1E47127-CDC1-4026-BE1F-9EB4855C4BC1}" destId="{A75236D6-FB64-40F7-9CBF-48447386BE9A}" srcOrd="1" destOrd="0" presId="urn:microsoft.com/office/officeart/2005/8/layout/chevron2"/>
    <dgm:cxn modelId="{AD729576-3ED5-41C5-B2E1-A10892520FAB}" type="presParOf" srcId="{30D34C38-BBD0-40BB-9DAF-B701B1E1DBEE}" destId="{8D77220A-D91F-4094-B141-708BE555D0BD}" srcOrd="1" destOrd="0" presId="urn:microsoft.com/office/officeart/2005/8/layout/chevron2"/>
    <dgm:cxn modelId="{5BA40559-E96D-4528-B59A-AA99546BB8AA}" type="presParOf" srcId="{30D34C38-BBD0-40BB-9DAF-B701B1E1DBEE}" destId="{462AF6A8-D0EE-40A3-A97F-DA0BFF273D58}" srcOrd="2" destOrd="0" presId="urn:microsoft.com/office/officeart/2005/8/layout/chevron2"/>
    <dgm:cxn modelId="{22C116E7-D104-412C-B23D-CE8B74012DEC}" type="presParOf" srcId="{462AF6A8-D0EE-40A3-A97F-DA0BFF273D58}" destId="{606B7D4B-D942-428C-A921-DB062D4CAB52}" srcOrd="0" destOrd="0" presId="urn:microsoft.com/office/officeart/2005/8/layout/chevron2"/>
    <dgm:cxn modelId="{4CDDD4BB-5243-42BB-A3EB-B06B9F33CF99}" type="presParOf" srcId="{462AF6A8-D0EE-40A3-A97F-DA0BFF273D58}" destId="{F9537301-4C48-4336-AF94-E04F1D112E4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6DE3399-731C-4092-B0AA-366D137379C1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741576-3B17-4ECA-8A33-E24063D8F6CC}">
      <dgm:prSet/>
      <dgm:spPr/>
      <dgm:t>
        <a:bodyPr/>
        <a:lstStyle/>
        <a:p>
          <a:pPr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СТРАХОВАТЕЛЬ - полный комплект документов, реестр сведений-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603421-58B9-4F21-B155-CDDD9E2734CA}" type="parTrans" cxnId="{1E6BFD28-A3B7-49A4-AD5B-38D67ED42126}">
      <dgm:prSet/>
      <dgm:spPr/>
      <dgm:t>
        <a:bodyPr/>
        <a:lstStyle/>
        <a:p>
          <a:endParaRPr lang="ru-RU"/>
        </a:p>
      </dgm:t>
    </dgm:pt>
    <dgm:pt modelId="{1E73BD2B-583F-407B-B84D-E9B61AB90593}" type="sibTrans" cxnId="{1E6BFD28-A3B7-49A4-AD5B-38D67ED42126}">
      <dgm:prSet/>
      <dgm:spPr/>
      <dgm:t>
        <a:bodyPr/>
        <a:lstStyle/>
        <a:p>
          <a:endParaRPr lang="ru-RU"/>
        </a:p>
      </dgm:t>
    </dgm:pt>
    <dgm:pt modelId="{1095E520-7C6C-4545-B9C2-A45A1FC0D89C}">
      <dgm:prSet/>
      <dgm:spPr/>
      <dgm:t>
        <a:bodyPr/>
        <a:lstStyle/>
        <a:p>
          <a:pPr rtl="0"/>
          <a:r>
            <a:rPr lang="ru-RU" dirty="0" smtClean="0"/>
            <a:t>РЕГИОНАЛЬНОЕ ОТДЕЛЕНИЕ - решение о назначении и выплате пособий</a:t>
          </a:r>
          <a:endParaRPr lang="ru-RU" dirty="0"/>
        </a:p>
      </dgm:t>
    </dgm:pt>
    <dgm:pt modelId="{A82CE441-FC3B-4A9B-B379-0BCFFE125AAE}" type="parTrans" cxnId="{1E867EE0-251C-403B-884E-38877A7EB820}">
      <dgm:prSet/>
      <dgm:spPr/>
      <dgm:t>
        <a:bodyPr/>
        <a:lstStyle/>
        <a:p>
          <a:endParaRPr lang="ru-RU"/>
        </a:p>
      </dgm:t>
    </dgm:pt>
    <dgm:pt modelId="{FF049D1D-FD8C-49F0-9D28-EFCB17CEE50B}" type="sibTrans" cxnId="{1E867EE0-251C-403B-884E-38877A7EB820}">
      <dgm:prSet/>
      <dgm:spPr/>
      <dgm:t>
        <a:bodyPr/>
        <a:lstStyle/>
        <a:p>
          <a:endParaRPr lang="ru-RU"/>
        </a:p>
      </dgm:t>
    </dgm:pt>
    <dgm:pt modelId="{58A35396-5B95-46BE-8B09-C695A8CD26BB}">
      <dgm:prSet/>
      <dgm:spPr/>
      <dgm:t>
        <a:bodyPr/>
        <a:lstStyle/>
        <a:p>
          <a:pPr rtl="0"/>
          <a:r>
            <a:rPr lang="ru-RU" dirty="0" smtClean="0"/>
            <a:t>РЕГИОНАЛЬНОЕ ОТДЕЛЕНИЕ- возврат документов страхователю</a:t>
          </a:r>
          <a:endParaRPr lang="ru-RU" dirty="0"/>
        </a:p>
      </dgm:t>
    </dgm:pt>
    <dgm:pt modelId="{329BE936-3B7C-4BDC-BA67-E5DC65E2CB02}" type="parTrans" cxnId="{BF64BC20-191C-45D3-88FC-4F45C0A833D5}">
      <dgm:prSet/>
      <dgm:spPr/>
      <dgm:t>
        <a:bodyPr/>
        <a:lstStyle/>
        <a:p>
          <a:endParaRPr lang="ru-RU"/>
        </a:p>
      </dgm:t>
    </dgm:pt>
    <dgm:pt modelId="{D0E6B456-F6B8-4935-9750-006E021C492D}" type="sibTrans" cxnId="{BF64BC20-191C-45D3-88FC-4F45C0A833D5}">
      <dgm:prSet/>
      <dgm:spPr/>
      <dgm:t>
        <a:bodyPr/>
        <a:lstStyle/>
        <a:p>
          <a:endParaRPr lang="ru-RU"/>
        </a:p>
      </dgm:t>
    </dgm:pt>
    <dgm:pt modelId="{803E92A0-B042-474F-B78B-ADCFF9E1C38B}">
      <dgm:prSet/>
      <dgm:spPr/>
      <dgm:t>
        <a:bodyPr/>
        <a:lstStyle/>
        <a:p>
          <a:pPr rtl="0"/>
          <a:r>
            <a:rPr lang="ru-RU" dirty="0" smtClean="0"/>
            <a:t> СТРАХОВАТЕЛЬ – хранение документов в установленном порядке</a:t>
          </a:r>
          <a:endParaRPr lang="ru-RU" dirty="0"/>
        </a:p>
      </dgm:t>
    </dgm:pt>
    <dgm:pt modelId="{22DB37D5-C26F-4BBB-8022-3F42FA6F8D05}" type="parTrans" cxnId="{27DA6D2F-C7A4-4A06-8737-957FBCED1161}">
      <dgm:prSet/>
      <dgm:spPr/>
      <dgm:t>
        <a:bodyPr/>
        <a:lstStyle/>
        <a:p>
          <a:endParaRPr lang="ru-RU"/>
        </a:p>
      </dgm:t>
    </dgm:pt>
    <dgm:pt modelId="{E20E636D-B77E-4FB6-B009-FE86827C6577}" type="sibTrans" cxnId="{27DA6D2F-C7A4-4A06-8737-957FBCED1161}">
      <dgm:prSet/>
      <dgm:spPr/>
      <dgm:t>
        <a:bodyPr/>
        <a:lstStyle/>
        <a:p>
          <a:endParaRPr lang="ru-RU"/>
        </a:p>
      </dgm:t>
    </dgm:pt>
    <dgm:pt modelId="{DDB001DC-33BC-4721-B8FA-880B122F70C8}" type="pres">
      <dgm:prSet presAssocID="{B6DE3399-731C-4092-B0AA-366D137379C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8F1DD8-6AF4-4191-AFCC-6C8D5849AA95}" type="pres">
      <dgm:prSet presAssocID="{EE741576-3B17-4ECA-8A33-E24063D8F6C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DFE7F2-BF90-4043-AE36-81878B6F690C}" type="pres">
      <dgm:prSet presAssocID="{1E73BD2B-583F-407B-B84D-E9B61AB90593}" presName="sibTrans" presStyleLbl="sibTrans1D1" presStyleIdx="0" presStyleCnt="3"/>
      <dgm:spPr/>
      <dgm:t>
        <a:bodyPr/>
        <a:lstStyle/>
        <a:p>
          <a:endParaRPr lang="ru-RU"/>
        </a:p>
      </dgm:t>
    </dgm:pt>
    <dgm:pt modelId="{E225F8F2-13A2-4C29-8D5A-0E57732C924D}" type="pres">
      <dgm:prSet presAssocID="{1E73BD2B-583F-407B-B84D-E9B61AB90593}" presName="connectorText" presStyleLbl="sibTrans1D1" presStyleIdx="0" presStyleCnt="3"/>
      <dgm:spPr/>
      <dgm:t>
        <a:bodyPr/>
        <a:lstStyle/>
        <a:p>
          <a:endParaRPr lang="ru-RU"/>
        </a:p>
      </dgm:t>
    </dgm:pt>
    <dgm:pt modelId="{42D22565-659A-45E3-9FD0-7A8B64150FCB}" type="pres">
      <dgm:prSet presAssocID="{1095E520-7C6C-4545-B9C2-A45A1FC0D89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FD60FE-6EF3-41C4-B7F4-F00D108F31E7}" type="pres">
      <dgm:prSet presAssocID="{FF049D1D-FD8C-49F0-9D28-EFCB17CEE50B}" presName="sibTrans" presStyleLbl="sibTrans1D1" presStyleIdx="1" presStyleCnt="3"/>
      <dgm:spPr/>
      <dgm:t>
        <a:bodyPr/>
        <a:lstStyle/>
        <a:p>
          <a:endParaRPr lang="ru-RU"/>
        </a:p>
      </dgm:t>
    </dgm:pt>
    <dgm:pt modelId="{687F783B-662E-4E39-B9C3-23076A4ADDFA}" type="pres">
      <dgm:prSet presAssocID="{FF049D1D-FD8C-49F0-9D28-EFCB17CEE50B}" presName="connectorText" presStyleLbl="sibTrans1D1" presStyleIdx="1" presStyleCnt="3"/>
      <dgm:spPr/>
      <dgm:t>
        <a:bodyPr/>
        <a:lstStyle/>
        <a:p>
          <a:endParaRPr lang="ru-RU"/>
        </a:p>
      </dgm:t>
    </dgm:pt>
    <dgm:pt modelId="{881AD1A8-ADAC-4914-A694-0A0925A60907}" type="pres">
      <dgm:prSet presAssocID="{58A35396-5B95-46BE-8B09-C695A8CD26B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AB6152-6CFE-4194-AB30-CC28E6CC75A2}" type="pres">
      <dgm:prSet presAssocID="{D0E6B456-F6B8-4935-9750-006E021C492D}" presName="sibTrans" presStyleLbl="sibTrans1D1" presStyleIdx="2" presStyleCnt="3"/>
      <dgm:spPr/>
      <dgm:t>
        <a:bodyPr/>
        <a:lstStyle/>
        <a:p>
          <a:endParaRPr lang="ru-RU"/>
        </a:p>
      </dgm:t>
    </dgm:pt>
    <dgm:pt modelId="{CC11FC01-57B7-498C-A28D-0933FAE7C07C}" type="pres">
      <dgm:prSet presAssocID="{D0E6B456-F6B8-4935-9750-006E021C492D}" presName="connectorText" presStyleLbl="sibTrans1D1" presStyleIdx="2" presStyleCnt="3"/>
      <dgm:spPr/>
      <dgm:t>
        <a:bodyPr/>
        <a:lstStyle/>
        <a:p>
          <a:endParaRPr lang="ru-RU"/>
        </a:p>
      </dgm:t>
    </dgm:pt>
    <dgm:pt modelId="{95239FFE-D494-433A-BF6A-C47C927D46DA}" type="pres">
      <dgm:prSet presAssocID="{803E92A0-B042-474F-B78B-ADCFF9E1C38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DDA484-C749-42A6-9BF9-999EE007A375}" type="presOf" srcId="{1E73BD2B-583F-407B-B84D-E9B61AB90593}" destId="{E225F8F2-13A2-4C29-8D5A-0E57732C924D}" srcOrd="1" destOrd="0" presId="urn:microsoft.com/office/officeart/2005/8/layout/bProcess3"/>
    <dgm:cxn modelId="{1957C830-7AB1-4A71-AA37-A3EDAACC80D8}" type="presOf" srcId="{1095E520-7C6C-4545-B9C2-A45A1FC0D89C}" destId="{42D22565-659A-45E3-9FD0-7A8B64150FCB}" srcOrd="0" destOrd="0" presId="urn:microsoft.com/office/officeart/2005/8/layout/bProcess3"/>
    <dgm:cxn modelId="{27DA6D2F-C7A4-4A06-8737-957FBCED1161}" srcId="{B6DE3399-731C-4092-B0AA-366D137379C1}" destId="{803E92A0-B042-474F-B78B-ADCFF9E1C38B}" srcOrd="3" destOrd="0" parTransId="{22DB37D5-C26F-4BBB-8022-3F42FA6F8D05}" sibTransId="{E20E636D-B77E-4FB6-B009-FE86827C6577}"/>
    <dgm:cxn modelId="{2821E8AE-F6AD-4722-897E-4CF43D1A9FD6}" type="presOf" srcId="{58A35396-5B95-46BE-8B09-C695A8CD26BB}" destId="{881AD1A8-ADAC-4914-A694-0A0925A60907}" srcOrd="0" destOrd="0" presId="urn:microsoft.com/office/officeart/2005/8/layout/bProcess3"/>
    <dgm:cxn modelId="{BF64BC20-191C-45D3-88FC-4F45C0A833D5}" srcId="{B6DE3399-731C-4092-B0AA-366D137379C1}" destId="{58A35396-5B95-46BE-8B09-C695A8CD26BB}" srcOrd="2" destOrd="0" parTransId="{329BE936-3B7C-4BDC-BA67-E5DC65E2CB02}" sibTransId="{D0E6B456-F6B8-4935-9750-006E021C492D}"/>
    <dgm:cxn modelId="{2F422653-5040-4A24-BE4C-37AF4C1A774C}" type="presOf" srcId="{FF049D1D-FD8C-49F0-9D28-EFCB17CEE50B}" destId="{56FD60FE-6EF3-41C4-B7F4-F00D108F31E7}" srcOrd="0" destOrd="0" presId="urn:microsoft.com/office/officeart/2005/8/layout/bProcess3"/>
    <dgm:cxn modelId="{789CD66B-8421-4D24-9D4D-A8D646BD0484}" type="presOf" srcId="{D0E6B456-F6B8-4935-9750-006E021C492D}" destId="{CC11FC01-57B7-498C-A28D-0933FAE7C07C}" srcOrd="1" destOrd="0" presId="urn:microsoft.com/office/officeart/2005/8/layout/bProcess3"/>
    <dgm:cxn modelId="{91382F14-FFE7-45ED-8093-B72CEDB9F837}" type="presOf" srcId="{1E73BD2B-583F-407B-B84D-E9B61AB90593}" destId="{3FDFE7F2-BF90-4043-AE36-81878B6F690C}" srcOrd="0" destOrd="0" presId="urn:microsoft.com/office/officeart/2005/8/layout/bProcess3"/>
    <dgm:cxn modelId="{4E6EB28C-C213-4ECC-B4F5-0D849EDBFE7C}" type="presOf" srcId="{D0E6B456-F6B8-4935-9750-006E021C492D}" destId="{23AB6152-6CFE-4194-AB30-CC28E6CC75A2}" srcOrd="0" destOrd="0" presId="urn:microsoft.com/office/officeart/2005/8/layout/bProcess3"/>
    <dgm:cxn modelId="{1E6BFD28-A3B7-49A4-AD5B-38D67ED42126}" srcId="{B6DE3399-731C-4092-B0AA-366D137379C1}" destId="{EE741576-3B17-4ECA-8A33-E24063D8F6CC}" srcOrd="0" destOrd="0" parTransId="{43603421-58B9-4F21-B155-CDDD9E2734CA}" sibTransId="{1E73BD2B-583F-407B-B84D-E9B61AB90593}"/>
    <dgm:cxn modelId="{CCB049DC-DA0F-4760-A047-B9530441B806}" type="presOf" srcId="{FF049D1D-FD8C-49F0-9D28-EFCB17CEE50B}" destId="{687F783B-662E-4E39-B9C3-23076A4ADDFA}" srcOrd="1" destOrd="0" presId="urn:microsoft.com/office/officeart/2005/8/layout/bProcess3"/>
    <dgm:cxn modelId="{A6B947E8-6643-43C7-A6E0-8BF8F34B90C9}" type="presOf" srcId="{803E92A0-B042-474F-B78B-ADCFF9E1C38B}" destId="{95239FFE-D494-433A-BF6A-C47C927D46DA}" srcOrd="0" destOrd="0" presId="urn:microsoft.com/office/officeart/2005/8/layout/bProcess3"/>
    <dgm:cxn modelId="{905F9F7A-410F-43DA-89AC-CAF643EAAE2E}" type="presOf" srcId="{B6DE3399-731C-4092-B0AA-366D137379C1}" destId="{DDB001DC-33BC-4721-B8FA-880B122F70C8}" srcOrd="0" destOrd="0" presId="urn:microsoft.com/office/officeart/2005/8/layout/bProcess3"/>
    <dgm:cxn modelId="{CEE4DB37-7DC9-4623-8D1C-164C0A56BDC9}" type="presOf" srcId="{EE741576-3B17-4ECA-8A33-E24063D8F6CC}" destId="{718F1DD8-6AF4-4191-AFCC-6C8D5849AA95}" srcOrd="0" destOrd="0" presId="urn:microsoft.com/office/officeart/2005/8/layout/bProcess3"/>
    <dgm:cxn modelId="{1E867EE0-251C-403B-884E-38877A7EB820}" srcId="{B6DE3399-731C-4092-B0AA-366D137379C1}" destId="{1095E520-7C6C-4545-B9C2-A45A1FC0D89C}" srcOrd="1" destOrd="0" parTransId="{A82CE441-FC3B-4A9B-B379-0BCFFE125AAE}" sibTransId="{FF049D1D-FD8C-49F0-9D28-EFCB17CEE50B}"/>
    <dgm:cxn modelId="{85B73337-1656-4C19-B3F3-D1FEDC3684EA}" type="presParOf" srcId="{DDB001DC-33BC-4721-B8FA-880B122F70C8}" destId="{718F1DD8-6AF4-4191-AFCC-6C8D5849AA95}" srcOrd="0" destOrd="0" presId="urn:microsoft.com/office/officeart/2005/8/layout/bProcess3"/>
    <dgm:cxn modelId="{2DA67019-04A8-4ECC-9834-35D120562410}" type="presParOf" srcId="{DDB001DC-33BC-4721-B8FA-880B122F70C8}" destId="{3FDFE7F2-BF90-4043-AE36-81878B6F690C}" srcOrd="1" destOrd="0" presId="urn:microsoft.com/office/officeart/2005/8/layout/bProcess3"/>
    <dgm:cxn modelId="{358E3B81-EA73-4125-B507-E0090FE62A18}" type="presParOf" srcId="{3FDFE7F2-BF90-4043-AE36-81878B6F690C}" destId="{E225F8F2-13A2-4C29-8D5A-0E57732C924D}" srcOrd="0" destOrd="0" presId="urn:microsoft.com/office/officeart/2005/8/layout/bProcess3"/>
    <dgm:cxn modelId="{E4602061-32CA-484F-B1BB-E3143810C518}" type="presParOf" srcId="{DDB001DC-33BC-4721-B8FA-880B122F70C8}" destId="{42D22565-659A-45E3-9FD0-7A8B64150FCB}" srcOrd="2" destOrd="0" presId="urn:microsoft.com/office/officeart/2005/8/layout/bProcess3"/>
    <dgm:cxn modelId="{24AA0873-607D-4F2B-82D2-75FD00991C07}" type="presParOf" srcId="{DDB001DC-33BC-4721-B8FA-880B122F70C8}" destId="{56FD60FE-6EF3-41C4-B7F4-F00D108F31E7}" srcOrd="3" destOrd="0" presId="urn:microsoft.com/office/officeart/2005/8/layout/bProcess3"/>
    <dgm:cxn modelId="{5985FB7C-BD75-4159-B70E-837A15CBD1A1}" type="presParOf" srcId="{56FD60FE-6EF3-41C4-B7F4-F00D108F31E7}" destId="{687F783B-662E-4E39-B9C3-23076A4ADDFA}" srcOrd="0" destOrd="0" presId="urn:microsoft.com/office/officeart/2005/8/layout/bProcess3"/>
    <dgm:cxn modelId="{777EC8A7-6A00-405D-BF58-6A4C7BB69D2A}" type="presParOf" srcId="{DDB001DC-33BC-4721-B8FA-880B122F70C8}" destId="{881AD1A8-ADAC-4914-A694-0A0925A60907}" srcOrd="4" destOrd="0" presId="urn:microsoft.com/office/officeart/2005/8/layout/bProcess3"/>
    <dgm:cxn modelId="{7B69F137-0816-437F-9C07-ACCEC17DB67E}" type="presParOf" srcId="{DDB001DC-33BC-4721-B8FA-880B122F70C8}" destId="{23AB6152-6CFE-4194-AB30-CC28E6CC75A2}" srcOrd="5" destOrd="0" presId="urn:microsoft.com/office/officeart/2005/8/layout/bProcess3"/>
    <dgm:cxn modelId="{2AAD0097-9242-4307-96B0-1920B9E25429}" type="presParOf" srcId="{23AB6152-6CFE-4194-AB30-CC28E6CC75A2}" destId="{CC11FC01-57B7-498C-A28D-0933FAE7C07C}" srcOrd="0" destOrd="0" presId="urn:microsoft.com/office/officeart/2005/8/layout/bProcess3"/>
    <dgm:cxn modelId="{3593CD3D-FE92-4680-B23C-EF55D8627004}" type="presParOf" srcId="{DDB001DC-33BC-4721-B8FA-880B122F70C8}" destId="{95239FFE-D494-433A-BF6A-C47C927D46DA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C35AF43C-69A8-4239-A693-431CEB1C15A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DE2370-F75B-48D2-A4BC-FDF777EA161D}">
      <dgm:prSet/>
      <dgm:spPr/>
      <dgm:t>
        <a:bodyPr/>
        <a:lstStyle/>
        <a:p>
          <a:pPr algn="ctr" rtl="0"/>
          <a:r>
            <a:rPr lang="ru-RU" dirty="0" smtClean="0"/>
            <a:t>застрахованному лицу</a:t>
          </a:r>
        </a:p>
        <a:p>
          <a:pPr algn="ctr" rtl="0"/>
          <a:r>
            <a:rPr lang="ru-RU" dirty="0" smtClean="0"/>
            <a:t>в течение 10 календарных дней со дня получения заявления и документов или сведений</a:t>
          </a:r>
          <a:endParaRPr lang="ru-RU" dirty="0"/>
        </a:p>
      </dgm:t>
    </dgm:pt>
    <dgm:pt modelId="{BD5CFC76-669A-4D86-B2EB-FC29CBF7F73A}" type="parTrans" cxnId="{501E2A7C-B591-4EDD-9ECF-897C4640BE3B}">
      <dgm:prSet/>
      <dgm:spPr/>
      <dgm:t>
        <a:bodyPr/>
        <a:lstStyle/>
        <a:p>
          <a:endParaRPr lang="ru-RU"/>
        </a:p>
      </dgm:t>
    </dgm:pt>
    <dgm:pt modelId="{3B315927-A773-4736-8052-2A2EC586A634}" type="sibTrans" cxnId="{501E2A7C-B591-4EDD-9ECF-897C4640BE3B}">
      <dgm:prSet/>
      <dgm:spPr/>
      <dgm:t>
        <a:bodyPr/>
        <a:lstStyle/>
        <a:p>
          <a:endParaRPr lang="ru-RU"/>
        </a:p>
      </dgm:t>
    </dgm:pt>
    <dgm:pt modelId="{08B8D861-0202-4421-98D8-8F0C30227D12}" type="pres">
      <dgm:prSet presAssocID="{C35AF43C-69A8-4239-A693-431CEB1C15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A369DA-68D3-4EBF-A097-39BF44088577}" type="pres">
      <dgm:prSet presAssocID="{1EDE2370-F75B-48D2-A4BC-FDF777EA161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ED7A7A2-26E1-4E32-BF2E-1E032DB9584D}" type="presOf" srcId="{1EDE2370-F75B-48D2-A4BC-FDF777EA161D}" destId="{2EA369DA-68D3-4EBF-A097-39BF44088577}" srcOrd="0" destOrd="0" presId="urn:microsoft.com/office/officeart/2005/8/layout/vList2"/>
    <dgm:cxn modelId="{88B9A905-2EE5-46F7-8DC7-E552E4799C39}" type="presOf" srcId="{C35AF43C-69A8-4239-A693-431CEB1C15A2}" destId="{08B8D861-0202-4421-98D8-8F0C30227D12}" srcOrd="0" destOrd="0" presId="urn:microsoft.com/office/officeart/2005/8/layout/vList2"/>
    <dgm:cxn modelId="{501E2A7C-B591-4EDD-9ECF-897C4640BE3B}" srcId="{C35AF43C-69A8-4239-A693-431CEB1C15A2}" destId="{1EDE2370-F75B-48D2-A4BC-FDF777EA161D}" srcOrd="0" destOrd="0" parTransId="{BD5CFC76-669A-4D86-B2EB-FC29CBF7F73A}" sibTransId="{3B315927-A773-4736-8052-2A2EC586A634}"/>
    <dgm:cxn modelId="{08CFF7CA-42E4-4FBB-95DA-B3F49E95736F}" type="presParOf" srcId="{08B8D861-0202-4421-98D8-8F0C30227D12}" destId="{2EA369DA-68D3-4EBF-A097-39BF4408857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A074A6DA-C3F7-41B0-A0CA-F15784AB160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CE4304-F58E-496A-9543-D25C5737FCB0}">
      <dgm:prSet/>
      <dgm:spPr/>
      <dgm:t>
        <a:bodyPr/>
        <a:lstStyle/>
        <a:p>
          <a:pPr rtl="0"/>
          <a:r>
            <a:rPr lang="ru-RU" dirty="0" smtClean="0"/>
            <a:t>решение</a:t>
          </a:r>
          <a:endParaRPr lang="ru-RU" dirty="0"/>
        </a:p>
      </dgm:t>
    </dgm:pt>
    <dgm:pt modelId="{3ADB052C-35CC-4403-BE85-2657F7F25CDF}" type="parTrans" cxnId="{70917CA9-FEA9-4CCB-9EBF-A9794A310779}">
      <dgm:prSet/>
      <dgm:spPr/>
      <dgm:t>
        <a:bodyPr/>
        <a:lstStyle/>
        <a:p>
          <a:endParaRPr lang="ru-RU"/>
        </a:p>
      </dgm:t>
    </dgm:pt>
    <dgm:pt modelId="{7137AA94-B56F-4E06-AD2C-676D09EA78B0}" type="sibTrans" cxnId="{70917CA9-FEA9-4CCB-9EBF-A9794A310779}">
      <dgm:prSet/>
      <dgm:spPr/>
      <dgm:t>
        <a:bodyPr/>
        <a:lstStyle/>
        <a:p>
          <a:endParaRPr lang="ru-RU"/>
        </a:p>
      </dgm:t>
    </dgm:pt>
    <dgm:pt modelId="{EED9F883-45FA-41F3-9B26-46F313F65341}">
      <dgm:prSet/>
      <dgm:spPr/>
      <dgm:t>
        <a:bodyPr/>
        <a:lstStyle/>
        <a:p>
          <a:pPr rtl="0"/>
          <a:r>
            <a:rPr lang="ru-RU" dirty="0" smtClean="0"/>
            <a:t>10 календарных дней </a:t>
          </a:r>
          <a:endParaRPr lang="ru-RU" dirty="0"/>
        </a:p>
      </dgm:t>
    </dgm:pt>
    <dgm:pt modelId="{F064D52F-78D7-43CD-8B37-50B30C68D4DA}" type="parTrans" cxnId="{A5C92F14-179C-42C8-96ED-BBF49C0CA778}">
      <dgm:prSet/>
      <dgm:spPr/>
      <dgm:t>
        <a:bodyPr/>
        <a:lstStyle/>
        <a:p>
          <a:endParaRPr lang="ru-RU"/>
        </a:p>
      </dgm:t>
    </dgm:pt>
    <dgm:pt modelId="{0227B4B9-0A86-40D0-805E-2DD207B64B11}" type="sibTrans" cxnId="{A5C92F14-179C-42C8-96ED-BBF49C0CA778}">
      <dgm:prSet/>
      <dgm:spPr/>
      <dgm:t>
        <a:bodyPr/>
        <a:lstStyle/>
        <a:p>
          <a:endParaRPr lang="ru-RU"/>
        </a:p>
      </dgm:t>
    </dgm:pt>
    <dgm:pt modelId="{B0827F68-8C57-47DD-9C74-53146707239D}">
      <dgm:prSet/>
      <dgm:spPr/>
      <dgm:t>
        <a:bodyPr/>
        <a:lstStyle/>
        <a:p>
          <a:pPr rtl="0"/>
          <a:r>
            <a:rPr lang="ru-RU" dirty="0" smtClean="0"/>
            <a:t>перечисление на расчетный счет страхователя</a:t>
          </a:r>
          <a:endParaRPr lang="ru-RU" dirty="0"/>
        </a:p>
      </dgm:t>
    </dgm:pt>
    <dgm:pt modelId="{5EB516C5-CB03-40E8-B53A-B94E5EFECCD1}" type="parTrans" cxnId="{D50D028C-083D-4577-B2C2-F3314C21D1B2}">
      <dgm:prSet/>
      <dgm:spPr/>
      <dgm:t>
        <a:bodyPr/>
        <a:lstStyle/>
        <a:p>
          <a:endParaRPr lang="ru-RU"/>
        </a:p>
      </dgm:t>
    </dgm:pt>
    <dgm:pt modelId="{17E80D03-6686-4FD9-BCEB-D013B8AEE6D3}" type="sibTrans" cxnId="{D50D028C-083D-4577-B2C2-F3314C21D1B2}">
      <dgm:prSet/>
      <dgm:spPr/>
      <dgm:t>
        <a:bodyPr/>
        <a:lstStyle/>
        <a:p>
          <a:endParaRPr lang="ru-RU"/>
        </a:p>
      </dgm:t>
    </dgm:pt>
    <dgm:pt modelId="{C9AC6A13-8491-478C-8946-B8E30DE25E8D}">
      <dgm:prSet/>
      <dgm:spPr/>
      <dgm:t>
        <a:bodyPr/>
        <a:lstStyle/>
        <a:p>
          <a:pPr rtl="0"/>
          <a:r>
            <a:rPr lang="ru-RU" dirty="0" smtClean="0"/>
            <a:t>2 рабочих дня со дня принятия решения</a:t>
          </a:r>
          <a:endParaRPr lang="ru-RU" dirty="0"/>
        </a:p>
      </dgm:t>
    </dgm:pt>
    <dgm:pt modelId="{6FC590F6-C944-48C1-888A-1E54C231AD5A}" type="parTrans" cxnId="{F98A2D68-205F-4B15-9E62-16E033CE07DC}">
      <dgm:prSet/>
      <dgm:spPr/>
      <dgm:t>
        <a:bodyPr/>
        <a:lstStyle/>
        <a:p>
          <a:endParaRPr lang="ru-RU"/>
        </a:p>
      </dgm:t>
    </dgm:pt>
    <dgm:pt modelId="{41EA2B70-1A3C-47BA-8B0C-58CD6FA54145}" type="sibTrans" cxnId="{F98A2D68-205F-4B15-9E62-16E033CE07DC}">
      <dgm:prSet/>
      <dgm:spPr/>
      <dgm:t>
        <a:bodyPr/>
        <a:lstStyle/>
        <a:p>
          <a:endParaRPr lang="ru-RU"/>
        </a:p>
      </dgm:t>
    </dgm:pt>
    <dgm:pt modelId="{BCB2C996-CA08-48DC-A75E-E690B764E377}" type="pres">
      <dgm:prSet presAssocID="{A074A6DA-C3F7-41B0-A0CA-F15784AB160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9D153C6-1FCD-4B0A-A375-4F1E72BD86A8}" type="pres">
      <dgm:prSet presAssocID="{CCCE4304-F58E-496A-9543-D25C5737FCB0}" presName="root" presStyleCnt="0"/>
      <dgm:spPr/>
    </dgm:pt>
    <dgm:pt modelId="{05522BFE-2E20-4833-B217-58C34F3B39EE}" type="pres">
      <dgm:prSet presAssocID="{CCCE4304-F58E-496A-9543-D25C5737FCB0}" presName="rootComposite" presStyleCnt="0"/>
      <dgm:spPr/>
    </dgm:pt>
    <dgm:pt modelId="{6A2435D8-1820-4595-AE8D-4F051D2071CF}" type="pres">
      <dgm:prSet presAssocID="{CCCE4304-F58E-496A-9543-D25C5737FCB0}" presName="rootText" presStyleLbl="node1" presStyleIdx="0" presStyleCnt="2"/>
      <dgm:spPr/>
      <dgm:t>
        <a:bodyPr/>
        <a:lstStyle/>
        <a:p>
          <a:endParaRPr lang="ru-RU"/>
        </a:p>
      </dgm:t>
    </dgm:pt>
    <dgm:pt modelId="{B9429DAF-4F4B-43C8-ACF9-5B80FFC30D42}" type="pres">
      <dgm:prSet presAssocID="{CCCE4304-F58E-496A-9543-D25C5737FCB0}" presName="rootConnector" presStyleLbl="node1" presStyleIdx="0" presStyleCnt="2"/>
      <dgm:spPr/>
      <dgm:t>
        <a:bodyPr/>
        <a:lstStyle/>
        <a:p>
          <a:endParaRPr lang="ru-RU"/>
        </a:p>
      </dgm:t>
    </dgm:pt>
    <dgm:pt modelId="{EEF71E88-C310-48E5-8EC5-FE032F2FD180}" type="pres">
      <dgm:prSet presAssocID="{CCCE4304-F58E-496A-9543-D25C5737FCB0}" presName="childShape" presStyleCnt="0"/>
      <dgm:spPr/>
    </dgm:pt>
    <dgm:pt modelId="{5B177935-1211-470F-8963-6BDB83828A51}" type="pres">
      <dgm:prSet presAssocID="{F064D52F-78D7-43CD-8B37-50B30C68D4DA}" presName="Name13" presStyleLbl="parChTrans1D2" presStyleIdx="0" presStyleCnt="2"/>
      <dgm:spPr/>
      <dgm:t>
        <a:bodyPr/>
        <a:lstStyle/>
        <a:p>
          <a:endParaRPr lang="ru-RU"/>
        </a:p>
      </dgm:t>
    </dgm:pt>
    <dgm:pt modelId="{45DEFE2F-147E-45A8-A2CF-92EB59333F18}" type="pres">
      <dgm:prSet presAssocID="{EED9F883-45FA-41F3-9B26-46F313F65341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CAD4E0-B897-4335-B077-4A4039BD64AA}" type="pres">
      <dgm:prSet presAssocID="{B0827F68-8C57-47DD-9C74-53146707239D}" presName="root" presStyleCnt="0"/>
      <dgm:spPr/>
    </dgm:pt>
    <dgm:pt modelId="{40D13B5F-767B-4D8A-B531-9750D9E1AD4C}" type="pres">
      <dgm:prSet presAssocID="{B0827F68-8C57-47DD-9C74-53146707239D}" presName="rootComposite" presStyleCnt="0"/>
      <dgm:spPr/>
    </dgm:pt>
    <dgm:pt modelId="{C773B530-5FCA-4D8D-8276-21EB0BD1FD2A}" type="pres">
      <dgm:prSet presAssocID="{B0827F68-8C57-47DD-9C74-53146707239D}" presName="rootText" presStyleLbl="node1" presStyleIdx="1" presStyleCnt="2"/>
      <dgm:spPr/>
      <dgm:t>
        <a:bodyPr/>
        <a:lstStyle/>
        <a:p>
          <a:endParaRPr lang="ru-RU"/>
        </a:p>
      </dgm:t>
    </dgm:pt>
    <dgm:pt modelId="{161F7B71-C31F-4456-B734-9C8EA3692C2B}" type="pres">
      <dgm:prSet presAssocID="{B0827F68-8C57-47DD-9C74-53146707239D}" presName="rootConnector" presStyleLbl="node1" presStyleIdx="1" presStyleCnt="2"/>
      <dgm:spPr/>
      <dgm:t>
        <a:bodyPr/>
        <a:lstStyle/>
        <a:p>
          <a:endParaRPr lang="ru-RU"/>
        </a:p>
      </dgm:t>
    </dgm:pt>
    <dgm:pt modelId="{BE178409-FB23-4809-9DAB-547907EE83F5}" type="pres">
      <dgm:prSet presAssocID="{B0827F68-8C57-47DD-9C74-53146707239D}" presName="childShape" presStyleCnt="0"/>
      <dgm:spPr/>
    </dgm:pt>
    <dgm:pt modelId="{8DF68957-BD33-479D-AA19-50B5A6C0443D}" type="pres">
      <dgm:prSet presAssocID="{6FC590F6-C944-48C1-888A-1E54C231AD5A}" presName="Name13" presStyleLbl="parChTrans1D2" presStyleIdx="1" presStyleCnt="2"/>
      <dgm:spPr/>
      <dgm:t>
        <a:bodyPr/>
        <a:lstStyle/>
        <a:p>
          <a:endParaRPr lang="ru-RU"/>
        </a:p>
      </dgm:t>
    </dgm:pt>
    <dgm:pt modelId="{D81DE0A2-B785-4B22-821F-B7608F3C0277}" type="pres">
      <dgm:prSet presAssocID="{C9AC6A13-8491-478C-8946-B8E30DE25E8D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DFCCAE-BEF5-48C5-97C3-358731061B83}" type="presOf" srcId="{6FC590F6-C944-48C1-888A-1E54C231AD5A}" destId="{8DF68957-BD33-479D-AA19-50B5A6C0443D}" srcOrd="0" destOrd="0" presId="urn:microsoft.com/office/officeart/2005/8/layout/hierarchy3"/>
    <dgm:cxn modelId="{3F8E8521-57DE-4943-A1FD-40A951B3C6D9}" type="presOf" srcId="{B0827F68-8C57-47DD-9C74-53146707239D}" destId="{161F7B71-C31F-4456-B734-9C8EA3692C2B}" srcOrd="1" destOrd="0" presId="urn:microsoft.com/office/officeart/2005/8/layout/hierarchy3"/>
    <dgm:cxn modelId="{A5C92F14-179C-42C8-96ED-BBF49C0CA778}" srcId="{CCCE4304-F58E-496A-9543-D25C5737FCB0}" destId="{EED9F883-45FA-41F3-9B26-46F313F65341}" srcOrd="0" destOrd="0" parTransId="{F064D52F-78D7-43CD-8B37-50B30C68D4DA}" sibTransId="{0227B4B9-0A86-40D0-805E-2DD207B64B11}"/>
    <dgm:cxn modelId="{F0C735A7-778C-4610-933C-C7A083A0AB60}" type="presOf" srcId="{C9AC6A13-8491-478C-8946-B8E30DE25E8D}" destId="{D81DE0A2-B785-4B22-821F-B7608F3C0277}" srcOrd="0" destOrd="0" presId="urn:microsoft.com/office/officeart/2005/8/layout/hierarchy3"/>
    <dgm:cxn modelId="{157022E9-9D7D-446D-B1BE-6168CAD61BFA}" type="presOf" srcId="{EED9F883-45FA-41F3-9B26-46F313F65341}" destId="{45DEFE2F-147E-45A8-A2CF-92EB59333F18}" srcOrd="0" destOrd="0" presId="urn:microsoft.com/office/officeart/2005/8/layout/hierarchy3"/>
    <dgm:cxn modelId="{03A66D6E-32B8-4454-942C-0B264653B6A4}" type="presOf" srcId="{F064D52F-78D7-43CD-8B37-50B30C68D4DA}" destId="{5B177935-1211-470F-8963-6BDB83828A51}" srcOrd="0" destOrd="0" presId="urn:microsoft.com/office/officeart/2005/8/layout/hierarchy3"/>
    <dgm:cxn modelId="{45FD9D2C-1A81-47E4-BB99-5FBF30FAD5D2}" type="presOf" srcId="{A074A6DA-C3F7-41B0-A0CA-F15784AB160B}" destId="{BCB2C996-CA08-48DC-A75E-E690B764E377}" srcOrd="0" destOrd="0" presId="urn:microsoft.com/office/officeart/2005/8/layout/hierarchy3"/>
    <dgm:cxn modelId="{90A3112A-2FB6-4D2B-8A8F-853481C5FB3D}" type="presOf" srcId="{B0827F68-8C57-47DD-9C74-53146707239D}" destId="{C773B530-5FCA-4D8D-8276-21EB0BD1FD2A}" srcOrd="0" destOrd="0" presId="urn:microsoft.com/office/officeart/2005/8/layout/hierarchy3"/>
    <dgm:cxn modelId="{F7639C45-5AE2-4CD5-A829-D8192312C592}" type="presOf" srcId="{CCCE4304-F58E-496A-9543-D25C5737FCB0}" destId="{B9429DAF-4F4B-43C8-ACF9-5B80FFC30D42}" srcOrd="1" destOrd="0" presId="urn:microsoft.com/office/officeart/2005/8/layout/hierarchy3"/>
    <dgm:cxn modelId="{D50D028C-083D-4577-B2C2-F3314C21D1B2}" srcId="{A074A6DA-C3F7-41B0-A0CA-F15784AB160B}" destId="{B0827F68-8C57-47DD-9C74-53146707239D}" srcOrd="1" destOrd="0" parTransId="{5EB516C5-CB03-40E8-B53A-B94E5EFECCD1}" sibTransId="{17E80D03-6686-4FD9-BCEB-D013B8AEE6D3}"/>
    <dgm:cxn modelId="{70917CA9-FEA9-4CCB-9EBF-A9794A310779}" srcId="{A074A6DA-C3F7-41B0-A0CA-F15784AB160B}" destId="{CCCE4304-F58E-496A-9543-D25C5737FCB0}" srcOrd="0" destOrd="0" parTransId="{3ADB052C-35CC-4403-BE85-2657F7F25CDF}" sibTransId="{7137AA94-B56F-4E06-AD2C-676D09EA78B0}"/>
    <dgm:cxn modelId="{D6A04F69-B7B5-4299-A317-DA8956A560DB}" type="presOf" srcId="{CCCE4304-F58E-496A-9543-D25C5737FCB0}" destId="{6A2435D8-1820-4595-AE8D-4F051D2071CF}" srcOrd="0" destOrd="0" presId="urn:microsoft.com/office/officeart/2005/8/layout/hierarchy3"/>
    <dgm:cxn modelId="{F98A2D68-205F-4B15-9E62-16E033CE07DC}" srcId="{B0827F68-8C57-47DD-9C74-53146707239D}" destId="{C9AC6A13-8491-478C-8946-B8E30DE25E8D}" srcOrd="0" destOrd="0" parTransId="{6FC590F6-C944-48C1-888A-1E54C231AD5A}" sibTransId="{41EA2B70-1A3C-47BA-8B0C-58CD6FA54145}"/>
    <dgm:cxn modelId="{829DC763-8B78-403C-8AF6-A4C8D078552A}" type="presParOf" srcId="{BCB2C996-CA08-48DC-A75E-E690B764E377}" destId="{D9D153C6-1FCD-4B0A-A375-4F1E72BD86A8}" srcOrd="0" destOrd="0" presId="urn:microsoft.com/office/officeart/2005/8/layout/hierarchy3"/>
    <dgm:cxn modelId="{9979C38F-0A68-474C-A917-5300554BA9FA}" type="presParOf" srcId="{D9D153C6-1FCD-4B0A-A375-4F1E72BD86A8}" destId="{05522BFE-2E20-4833-B217-58C34F3B39EE}" srcOrd="0" destOrd="0" presId="urn:microsoft.com/office/officeart/2005/8/layout/hierarchy3"/>
    <dgm:cxn modelId="{1459DF28-D6FE-43FF-B524-770320459B2D}" type="presParOf" srcId="{05522BFE-2E20-4833-B217-58C34F3B39EE}" destId="{6A2435D8-1820-4595-AE8D-4F051D2071CF}" srcOrd="0" destOrd="0" presId="urn:microsoft.com/office/officeart/2005/8/layout/hierarchy3"/>
    <dgm:cxn modelId="{A83A6F18-0305-49C2-B0E8-5CFEC70B580F}" type="presParOf" srcId="{05522BFE-2E20-4833-B217-58C34F3B39EE}" destId="{B9429DAF-4F4B-43C8-ACF9-5B80FFC30D42}" srcOrd="1" destOrd="0" presId="urn:microsoft.com/office/officeart/2005/8/layout/hierarchy3"/>
    <dgm:cxn modelId="{2FBACF0B-7025-4D8C-909B-D2C1632293D1}" type="presParOf" srcId="{D9D153C6-1FCD-4B0A-A375-4F1E72BD86A8}" destId="{EEF71E88-C310-48E5-8EC5-FE032F2FD180}" srcOrd="1" destOrd="0" presId="urn:microsoft.com/office/officeart/2005/8/layout/hierarchy3"/>
    <dgm:cxn modelId="{1B4BBCB2-84DE-4B4D-9515-AE79B1F72FB5}" type="presParOf" srcId="{EEF71E88-C310-48E5-8EC5-FE032F2FD180}" destId="{5B177935-1211-470F-8963-6BDB83828A51}" srcOrd="0" destOrd="0" presId="urn:microsoft.com/office/officeart/2005/8/layout/hierarchy3"/>
    <dgm:cxn modelId="{83408250-E253-4A58-B569-9F8B8C219D96}" type="presParOf" srcId="{EEF71E88-C310-48E5-8EC5-FE032F2FD180}" destId="{45DEFE2F-147E-45A8-A2CF-92EB59333F18}" srcOrd="1" destOrd="0" presId="urn:microsoft.com/office/officeart/2005/8/layout/hierarchy3"/>
    <dgm:cxn modelId="{AB2820E3-541E-4764-AFC9-CCE91645760A}" type="presParOf" srcId="{BCB2C996-CA08-48DC-A75E-E690B764E377}" destId="{9BCAD4E0-B897-4335-B077-4A4039BD64AA}" srcOrd="1" destOrd="0" presId="urn:microsoft.com/office/officeart/2005/8/layout/hierarchy3"/>
    <dgm:cxn modelId="{3A937FA1-A763-4815-8229-A924B157693D}" type="presParOf" srcId="{9BCAD4E0-B897-4335-B077-4A4039BD64AA}" destId="{40D13B5F-767B-4D8A-B531-9750D9E1AD4C}" srcOrd="0" destOrd="0" presId="urn:microsoft.com/office/officeart/2005/8/layout/hierarchy3"/>
    <dgm:cxn modelId="{D27D142B-73FA-4B53-8A09-CF0A758F0D6B}" type="presParOf" srcId="{40D13B5F-767B-4D8A-B531-9750D9E1AD4C}" destId="{C773B530-5FCA-4D8D-8276-21EB0BD1FD2A}" srcOrd="0" destOrd="0" presId="urn:microsoft.com/office/officeart/2005/8/layout/hierarchy3"/>
    <dgm:cxn modelId="{187CC478-4A83-4D65-9B95-53908C716BBB}" type="presParOf" srcId="{40D13B5F-767B-4D8A-B531-9750D9E1AD4C}" destId="{161F7B71-C31F-4456-B734-9C8EA3692C2B}" srcOrd="1" destOrd="0" presId="urn:microsoft.com/office/officeart/2005/8/layout/hierarchy3"/>
    <dgm:cxn modelId="{AAB069C3-79FC-4CDF-A8E7-D465ACEB8C6A}" type="presParOf" srcId="{9BCAD4E0-B897-4335-B077-4A4039BD64AA}" destId="{BE178409-FB23-4809-9DAB-547907EE83F5}" srcOrd="1" destOrd="0" presId="urn:microsoft.com/office/officeart/2005/8/layout/hierarchy3"/>
    <dgm:cxn modelId="{91EEA1A9-F295-472F-8DBE-AED9FBDBB7FD}" type="presParOf" srcId="{BE178409-FB23-4809-9DAB-547907EE83F5}" destId="{8DF68957-BD33-479D-AA19-50B5A6C0443D}" srcOrd="0" destOrd="0" presId="urn:microsoft.com/office/officeart/2005/8/layout/hierarchy3"/>
    <dgm:cxn modelId="{8CDEF779-E51F-4AA4-A9F6-1EDDDE4F898C}" type="presParOf" srcId="{BE178409-FB23-4809-9DAB-547907EE83F5}" destId="{D81DE0A2-B785-4B22-821F-B7608F3C027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82B20B89-CDCC-4882-98AB-1B9D6B689E4C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028494-EB68-4B19-A8E4-94D092516292}">
      <dgm:prSet/>
      <dgm:spPr/>
      <dgm:t>
        <a:bodyPr/>
        <a:lstStyle/>
        <a:p>
          <a:pPr rtl="0"/>
          <a:r>
            <a:rPr lang="ru-RU" dirty="0" smtClean="0"/>
            <a:t>застрахованное лицо пропустило сроки обращения за пособием</a:t>
          </a:r>
          <a:endParaRPr lang="ru-RU" dirty="0"/>
        </a:p>
      </dgm:t>
    </dgm:pt>
    <dgm:pt modelId="{83123B01-FD8F-4002-A9B1-AD56E68748E9}" type="parTrans" cxnId="{FE90A5C5-49AA-4696-9BDA-3A0ECA4A64E3}">
      <dgm:prSet/>
      <dgm:spPr/>
      <dgm:t>
        <a:bodyPr/>
        <a:lstStyle/>
        <a:p>
          <a:endParaRPr lang="ru-RU"/>
        </a:p>
      </dgm:t>
    </dgm:pt>
    <dgm:pt modelId="{106907E4-D8C7-47B7-8FEC-BA1EF2BEF6E1}" type="sibTrans" cxnId="{FE90A5C5-49AA-4696-9BDA-3A0ECA4A64E3}">
      <dgm:prSet/>
      <dgm:spPr/>
      <dgm:t>
        <a:bodyPr/>
        <a:lstStyle/>
        <a:p>
          <a:endParaRPr lang="ru-RU"/>
        </a:p>
      </dgm:t>
    </dgm:pt>
    <dgm:pt modelId="{1E1AD1C4-6564-4A89-84EA-E340C41AB7E5}">
      <dgm:prSet/>
      <dgm:spPr/>
      <dgm:t>
        <a:bodyPr/>
        <a:lstStyle/>
        <a:p>
          <a:pPr rtl="0"/>
          <a:r>
            <a:rPr lang="ru-RU" dirty="0" smtClean="0"/>
            <a:t>отсутствуют документы, подтверждающие уважительность причины пропуска этих сроков</a:t>
          </a:r>
          <a:endParaRPr lang="ru-RU" dirty="0"/>
        </a:p>
      </dgm:t>
    </dgm:pt>
    <dgm:pt modelId="{622001FD-DD85-49E0-8877-84225D3B5727}" type="parTrans" cxnId="{70C23C4A-A7E8-4042-8E7F-D7DFE9D2D40F}">
      <dgm:prSet/>
      <dgm:spPr/>
      <dgm:t>
        <a:bodyPr/>
        <a:lstStyle/>
        <a:p>
          <a:endParaRPr lang="ru-RU"/>
        </a:p>
      </dgm:t>
    </dgm:pt>
    <dgm:pt modelId="{F5DA88BE-8989-4B28-B77F-B4D7259C9020}" type="sibTrans" cxnId="{70C23C4A-A7E8-4042-8E7F-D7DFE9D2D40F}">
      <dgm:prSet/>
      <dgm:spPr/>
      <dgm:t>
        <a:bodyPr/>
        <a:lstStyle/>
        <a:p>
          <a:endParaRPr lang="ru-RU"/>
        </a:p>
      </dgm:t>
    </dgm:pt>
    <dgm:pt modelId="{23336023-A6FE-4A42-B979-4410204537B1}" type="pres">
      <dgm:prSet presAssocID="{82B20B89-CDCC-4882-98AB-1B9D6B689E4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289CE5-FBC8-49D6-9520-596569EE97A1}" type="pres">
      <dgm:prSet presAssocID="{C9028494-EB68-4B19-A8E4-94D092516292}" presName="composite" presStyleCnt="0"/>
      <dgm:spPr/>
    </dgm:pt>
    <dgm:pt modelId="{889DBC46-1F9B-4206-A217-74C478D376CB}" type="pres">
      <dgm:prSet presAssocID="{C9028494-EB68-4B19-A8E4-94D092516292}" presName="rect1" presStyleLbl="tr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BE56D5-29C2-4E4F-9F92-E1A88D64AD5A}" type="pres">
      <dgm:prSet presAssocID="{C9028494-EB68-4B19-A8E4-94D092516292}" presName="rect2" presStyleLbl="fgImgPlace1" presStyleIdx="0" presStyleCnt="2"/>
      <dgm:spPr/>
    </dgm:pt>
    <dgm:pt modelId="{0588B3E7-BFF7-4D3E-BACF-B62D96CABEA1}" type="pres">
      <dgm:prSet presAssocID="{106907E4-D8C7-47B7-8FEC-BA1EF2BEF6E1}" presName="sibTrans" presStyleCnt="0"/>
      <dgm:spPr/>
    </dgm:pt>
    <dgm:pt modelId="{3BC31138-1C25-4900-8623-8A176478DC37}" type="pres">
      <dgm:prSet presAssocID="{1E1AD1C4-6564-4A89-84EA-E340C41AB7E5}" presName="composite" presStyleCnt="0"/>
      <dgm:spPr/>
    </dgm:pt>
    <dgm:pt modelId="{684BDD03-CE45-46E9-A744-993F4FEF0836}" type="pres">
      <dgm:prSet presAssocID="{1E1AD1C4-6564-4A89-84EA-E340C41AB7E5}" presName="rect1" presStyleLbl="tr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5994B9-4BC0-4A54-98FA-F46B380F92BE}" type="pres">
      <dgm:prSet presAssocID="{1E1AD1C4-6564-4A89-84EA-E340C41AB7E5}" presName="rect2" presStyleLbl="fgImgPlace1" presStyleIdx="1" presStyleCnt="2"/>
      <dgm:spPr/>
    </dgm:pt>
  </dgm:ptLst>
  <dgm:cxnLst>
    <dgm:cxn modelId="{C3600BFE-6052-4A1A-9B56-1F8D4AB2E348}" type="presOf" srcId="{82B20B89-CDCC-4882-98AB-1B9D6B689E4C}" destId="{23336023-A6FE-4A42-B979-4410204537B1}" srcOrd="0" destOrd="0" presId="urn:microsoft.com/office/officeart/2008/layout/PictureStrips"/>
    <dgm:cxn modelId="{D91E3E88-B382-429F-AEC6-E42E55ACF4A9}" type="presOf" srcId="{1E1AD1C4-6564-4A89-84EA-E340C41AB7E5}" destId="{684BDD03-CE45-46E9-A744-993F4FEF0836}" srcOrd="0" destOrd="0" presId="urn:microsoft.com/office/officeart/2008/layout/PictureStrips"/>
    <dgm:cxn modelId="{FE90A5C5-49AA-4696-9BDA-3A0ECA4A64E3}" srcId="{82B20B89-CDCC-4882-98AB-1B9D6B689E4C}" destId="{C9028494-EB68-4B19-A8E4-94D092516292}" srcOrd="0" destOrd="0" parTransId="{83123B01-FD8F-4002-A9B1-AD56E68748E9}" sibTransId="{106907E4-D8C7-47B7-8FEC-BA1EF2BEF6E1}"/>
    <dgm:cxn modelId="{70C23C4A-A7E8-4042-8E7F-D7DFE9D2D40F}" srcId="{82B20B89-CDCC-4882-98AB-1B9D6B689E4C}" destId="{1E1AD1C4-6564-4A89-84EA-E340C41AB7E5}" srcOrd="1" destOrd="0" parTransId="{622001FD-DD85-49E0-8877-84225D3B5727}" sibTransId="{F5DA88BE-8989-4B28-B77F-B4D7259C9020}"/>
    <dgm:cxn modelId="{5E18D38C-E481-41A2-B76E-07FD045FD611}" type="presOf" srcId="{C9028494-EB68-4B19-A8E4-94D092516292}" destId="{889DBC46-1F9B-4206-A217-74C478D376CB}" srcOrd="0" destOrd="0" presId="urn:microsoft.com/office/officeart/2008/layout/PictureStrips"/>
    <dgm:cxn modelId="{5553CCA7-D204-49A0-AC99-6554898E664C}" type="presParOf" srcId="{23336023-A6FE-4A42-B979-4410204537B1}" destId="{7D289CE5-FBC8-49D6-9520-596569EE97A1}" srcOrd="0" destOrd="0" presId="urn:microsoft.com/office/officeart/2008/layout/PictureStrips"/>
    <dgm:cxn modelId="{77B3340E-08F3-41E4-9DF0-FDDA11EF4AB7}" type="presParOf" srcId="{7D289CE5-FBC8-49D6-9520-596569EE97A1}" destId="{889DBC46-1F9B-4206-A217-74C478D376CB}" srcOrd="0" destOrd="0" presId="urn:microsoft.com/office/officeart/2008/layout/PictureStrips"/>
    <dgm:cxn modelId="{D7EE50AD-442F-4CBE-B2B8-7CBFEF4BAD8D}" type="presParOf" srcId="{7D289CE5-FBC8-49D6-9520-596569EE97A1}" destId="{69BE56D5-29C2-4E4F-9F92-E1A88D64AD5A}" srcOrd="1" destOrd="0" presId="urn:microsoft.com/office/officeart/2008/layout/PictureStrips"/>
    <dgm:cxn modelId="{64AD77E4-063E-4C11-97D2-BF097B94CEBE}" type="presParOf" srcId="{23336023-A6FE-4A42-B979-4410204537B1}" destId="{0588B3E7-BFF7-4D3E-BACF-B62D96CABEA1}" srcOrd="1" destOrd="0" presId="urn:microsoft.com/office/officeart/2008/layout/PictureStrips"/>
    <dgm:cxn modelId="{BDFE1D10-F133-4AB4-9F4F-DA97007EE8FA}" type="presParOf" srcId="{23336023-A6FE-4A42-B979-4410204537B1}" destId="{3BC31138-1C25-4900-8623-8A176478DC37}" srcOrd="2" destOrd="0" presId="urn:microsoft.com/office/officeart/2008/layout/PictureStrips"/>
    <dgm:cxn modelId="{5803F432-DBBF-44E2-B0C7-395E00CE4F82}" type="presParOf" srcId="{3BC31138-1C25-4900-8623-8A176478DC37}" destId="{684BDD03-CE45-46E9-A744-993F4FEF0836}" srcOrd="0" destOrd="0" presId="urn:microsoft.com/office/officeart/2008/layout/PictureStrips"/>
    <dgm:cxn modelId="{184B0179-89F3-4C91-819D-98D7B1BD8E5C}" type="presParOf" srcId="{3BC31138-1C25-4900-8623-8A176478DC37}" destId="{F05994B9-4BC0-4A54-98FA-F46B380F92BE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26763CED-009C-46FC-A959-9288D448A00B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D9180E1-303D-40B8-B490-CA7515F2BB02}">
      <dgm:prSet/>
      <dgm:spPr/>
      <dgm:t>
        <a:bodyPr/>
        <a:lstStyle/>
        <a:p>
          <a:pPr rtl="0"/>
          <a:r>
            <a:rPr lang="ru-RU" dirty="0" smtClean="0"/>
            <a:t>страхователь (застрахованное лицо)</a:t>
          </a:r>
          <a:endParaRPr lang="ru-RU" dirty="0"/>
        </a:p>
      </dgm:t>
    </dgm:pt>
    <dgm:pt modelId="{B676F40C-CCB4-418E-81BA-40FFE069D3F5}" type="parTrans" cxnId="{140E8F52-8D04-47F7-9772-2ED78C46409C}">
      <dgm:prSet/>
      <dgm:spPr/>
      <dgm:t>
        <a:bodyPr/>
        <a:lstStyle/>
        <a:p>
          <a:endParaRPr lang="ru-RU"/>
        </a:p>
      </dgm:t>
    </dgm:pt>
    <dgm:pt modelId="{5899CF2A-C86F-41FC-B97F-0B8B0DC88829}" type="sibTrans" cxnId="{140E8F52-8D04-47F7-9772-2ED78C46409C}">
      <dgm:prSet/>
      <dgm:spPr/>
      <dgm:t>
        <a:bodyPr/>
        <a:lstStyle/>
        <a:p>
          <a:endParaRPr lang="ru-RU"/>
        </a:p>
      </dgm:t>
    </dgm:pt>
    <dgm:pt modelId="{E1C36FDD-99B3-4B5E-997E-6CE60901ED8D}">
      <dgm:prSet/>
      <dgm:spPr/>
      <dgm:t>
        <a:bodyPr/>
        <a:lstStyle/>
        <a:p>
          <a:pPr rtl="0"/>
          <a:r>
            <a:rPr lang="ru-RU" dirty="0" smtClean="0"/>
            <a:t>в течение 5 рабочих дней со дня получения листка нетрудоспособности</a:t>
          </a:r>
          <a:endParaRPr lang="ru-RU" dirty="0"/>
        </a:p>
      </dgm:t>
    </dgm:pt>
    <dgm:pt modelId="{B251F85D-043C-4761-9B0C-8EC3A3B6B3E5}" type="parTrans" cxnId="{087014B4-09A5-4D77-AF1A-4F4613106EB3}">
      <dgm:prSet/>
      <dgm:spPr/>
      <dgm:t>
        <a:bodyPr/>
        <a:lstStyle/>
        <a:p>
          <a:endParaRPr lang="ru-RU"/>
        </a:p>
      </dgm:t>
    </dgm:pt>
    <dgm:pt modelId="{ED1845A6-F674-42E1-973B-5A6DFB3D9F7C}" type="sibTrans" cxnId="{087014B4-09A5-4D77-AF1A-4F4613106EB3}">
      <dgm:prSet/>
      <dgm:spPr/>
      <dgm:t>
        <a:bodyPr/>
        <a:lstStyle/>
        <a:p>
          <a:endParaRPr lang="ru-RU"/>
        </a:p>
      </dgm:t>
    </dgm:pt>
    <dgm:pt modelId="{99C4B407-F7F1-4D04-951F-7005099634FC}">
      <dgm:prSet/>
      <dgm:spPr/>
      <dgm:t>
        <a:bodyPr/>
        <a:lstStyle/>
        <a:p>
          <a:pPr rtl="0"/>
          <a:r>
            <a:rPr lang="ru-RU" smtClean="0"/>
            <a:t>извещение</a:t>
          </a:r>
          <a:endParaRPr lang="ru-RU" dirty="0"/>
        </a:p>
      </dgm:t>
    </dgm:pt>
    <dgm:pt modelId="{74B1624A-9596-4A88-8114-D2C6E385EAAE}" type="parTrans" cxnId="{92722B10-ED96-47CC-8011-0A8B29B7A99C}">
      <dgm:prSet/>
      <dgm:spPr/>
      <dgm:t>
        <a:bodyPr/>
        <a:lstStyle/>
        <a:p>
          <a:endParaRPr lang="ru-RU"/>
        </a:p>
      </dgm:t>
    </dgm:pt>
    <dgm:pt modelId="{FB2B3FE5-CBE3-4ED2-9690-073273F222F1}" type="sibTrans" cxnId="{92722B10-ED96-47CC-8011-0A8B29B7A99C}">
      <dgm:prSet/>
      <dgm:spPr/>
      <dgm:t>
        <a:bodyPr/>
        <a:lstStyle/>
        <a:p>
          <a:endParaRPr lang="ru-RU"/>
        </a:p>
      </dgm:t>
    </dgm:pt>
    <dgm:pt modelId="{B3FE4CAF-72A7-4B6F-AB5B-08322B128BFB}" type="pres">
      <dgm:prSet presAssocID="{26763CED-009C-46FC-A959-9288D448A0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A2C732-0012-460D-9F4A-50AD366D74BF}" type="pres">
      <dgm:prSet presAssocID="{5D9180E1-303D-40B8-B490-CA7515F2BB02}" presName="boxAndChildren" presStyleCnt="0"/>
      <dgm:spPr/>
    </dgm:pt>
    <dgm:pt modelId="{7913B6FE-954F-41F6-9360-B340A1DC8922}" type="pres">
      <dgm:prSet presAssocID="{5D9180E1-303D-40B8-B490-CA7515F2BB02}" presName="parentTextBox" presStyleLbl="node1" presStyleIdx="0" presStyleCnt="3"/>
      <dgm:spPr/>
      <dgm:t>
        <a:bodyPr/>
        <a:lstStyle/>
        <a:p>
          <a:endParaRPr lang="ru-RU"/>
        </a:p>
      </dgm:t>
    </dgm:pt>
    <dgm:pt modelId="{0A100250-6E72-4B18-AAE0-FD9C38F80C84}" type="pres">
      <dgm:prSet presAssocID="{FB2B3FE5-CBE3-4ED2-9690-073273F222F1}" presName="sp" presStyleCnt="0"/>
      <dgm:spPr/>
    </dgm:pt>
    <dgm:pt modelId="{6635D885-F52C-4850-97A4-7231B42FD76B}" type="pres">
      <dgm:prSet presAssocID="{99C4B407-F7F1-4D04-951F-7005099634FC}" presName="arrowAndChildren" presStyleCnt="0"/>
      <dgm:spPr/>
    </dgm:pt>
    <dgm:pt modelId="{3BDF6EA9-06B4-4D4C-A73B-F67C5F02C54E}" type="pres">
      <dgm:prSet presAssocID="{99C4B407-F7F1-4D04-951F-7005099634FC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88BADDCA-251E-44E2-B7CD-915E0514B612}" type="pres">
      <dgm:prSet presAssocID="{ED1845A6-F674-42E1-973B-5A6DFB3D9F7C}" presName="sp" presStyleCnt="0"/>
      <dgm:spPr/>
    </dgm:pt>
    <dgm:pt modelId="{93368EBC-45A1-460B-A928-27E7A4F776BE}" type="pres">
      <dgm:prSet presAssocID="{E1C36FDD-99B3-4B5E-997E-6CE60901ED8D}" presName="arrowAndChildren" presStyleCnt="0"/>
      <dgm:spPr/>
    </dgm:pt>
    <dgm:pt modelId="{E3B1C6AE-EEF8-4FDB-B61E-90CB907E841F}" type="pres">
      <dgm:prSet presAssocID="{E1C36FDD-99B3-4B5E-997E-6CE60901ED8D}" presName="parentTextArrow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86C02526-D3A4-4905-A268-73347C8C53CD}" type="presOf" srcId="{5D9180E1-303D-40B8-B490-CA7515F2BB02}" destId="{7913B6FE-954F-41F6-9360-B340A1DC8922}" srcOrd="0" destOrd="0" presId="urn:microsoft.com/office/officeart/2005/8/layout/process4"/>
    <dgm:cxn modelId="{087014B4-09A5-4D77-AF1A-4F4613106EB3}" srcId="{26763CED-009C-46FC-A959-9288D448A00B}" destId="{E1C36FDD-99B3-4B5E-997E-6CE60901ED8D}" srcOrd="0" destOrd="0" parTransId="{B251F85D-043C-4761-9B0C-8EC3A3B6B3E5}" sibTransId="{ED1845A6-F674-42E1-973B-5A6DFB3D9F7C}"/>
    <dgm:cxn modelId="{046DDCB4-65D3-40DA-A08B-A3F82CCB7016}" type="presOf" srcId="{E1C36FDD-99B3-4B5E-997E-6CE60901ED8D}" destId="{E3B1C6AE-EEF8-4FDB-B61E-90CB907E841F}" srcOrd="0" destOrd="0" presId="urn:microsoft.com/office/officeart/2005/8/layout/process4"/>
    <dgm:cxn modelId="{7CB7D1DE-C912-42B0-81C7-F79515F84270}" type="presOf" srcId="{26763CED-009C-46FC-A959-9288D448A00B}" destId="{B3FE4CAF-72A7-4B6F-AB5B-08322B128BFB}" srcOrd="0" destOrd="0" presId="urn:microsoft.com/office/officeart/2005/8/layout/process4"/>
    <dgm:cxn modelId="{3BBF2FAB-3EA0-48EE-9699-90DB93C72E9F}" type="presOf" srcId="{99C4B407-F7F1-4D04-951F-7005099634FC}" destId="{3BDF6EA9-06B4-4D4C-A73B-F67C5F02C54E}" srcOrd="0" destOrd="0" presId="urn:microsoft.com/office/officeart/2005/8/layout/process4"/>
    <dgm:cxn modelId="{92722B10-ED96-47CC-8011-0A8B29B7A99C}" srcId="{26763CED-009C-46FC-A959-9288D448A00B}" destId="{99C4B407-F7F1-4D04-951F-7005099634FC}" srcOrd="1" destOrd="0" parTransId="{74B1624A-9596-4A88-8114-D2C6E385EAAE}" sibTransId="{FB2B3FE5-CBE3-4ED2-9690-073273F222F1}"/>
    <dgm:cxn modelId="{140E8F52-8D04-47F7-9772-2ED78C46409C}" srcId="{26763CED-009C-46FC-A959-9288D448A00B}" destId="{5D9180E1-303D-40B8-B490-CA7515F2BB02}" srcOrd="2" destOrd="0" parTransId="{B676F40C-CCB4-418E-81BA-40FFE069D3F5}" sibTransId="{5899CF2A-C86F-41FC-B97F-0B8B0DC88829}"/>
    <dgm:cxn modelId="{CB12F1DF-D44D-4868-BAA9-218888259748}" type="presParOf" srcId="{B3FE4CAF-72A7-4B6F-AB5B-08322B128BFB}" destId="{95A2C732-0012-460D-9F4A-50AD366D74BF}" srcOrd="0" destOrd="0" presId="urn:microsoft.com/office/officeart/2005/8/layout/process4"/>
    <dgm:cxn modelId="{11524F52-B95C-43A8-836C-1FF24A8BB66A}" type="presParOf" srcId="{95A2C732-0012-460D-9F4A-50AD366D74BF}" destId="{7913B6FE-954F-41F6-9360-B340A1DC8922}" srcOrd="0" destOrd="0" presId="urn:microsoft.com/office/officeart/2005/8/layout/process4"/>
    <dgm:cxn modelId="{701D729E-2ADE-4C8C-9EC8-AE7C4CEF7D8F}" type="presParOf" srcId="{B3FE4CAF-72A7-4B6F-AB5B-08322B128BFB}" destId="{0A100250-6E72-4B18-AAE0-FD9C38F80C84}" srcOrd="1" destOrd="0" presId="urn:microsoft.com/office/officeart/2005/8/layout/process4"/>
    <dgm:cxn modelId="{DBEB051D-74BC-4955-B8FC-CD3A61A8F7EF}" type="presParOf" srcId="{B3FE4CAF-72A7-4B6F-AB5B-08322B128BFB}" destId="{6635D885-F52C-4850-97A4-7231B42FD76B}" srcOrd="2" destOrd="0" presId="urn:microsoft.com/office/officeart/2005/8/layout/process4"/>
    <dgm:cxn modelId="{843C517A-8BE7-4FFA-B76D-8BB47512EABB}" type="presParOf" srcId="{6635D885-F52C-4850-97A4-7231B42FD76B}" destId="{3BDF6EA9-06B4-4D4C-A73B-F67C5F02C54E}" srcOrd="0" destOrd="0" presId="urn:microsoft.com/office/officeart/2005/8/layout/process4"/>
    <dgm:cxn modelId="{F6139679-AC8C-437C-8222-6B15A01C73CF}" type="presParOf" srcId="{B3FE4CAF-72A7-4B6F-AB5B-08322B128BFB}" destId="{88BADDCA-251E-44E2-B7CD-915E0514B612}" srcOrd="3" destOrd="0" presId="urn:microsoft.com/office/officeart/2005/8/layout/process4"/>
    <dgm:cxn modelId="{933D50B3-606F-4D2D-AC4E-C13361395B05}" type="presParOf" srcId="{B3FE4CAF-72A7-4B6F-AB5B-08322B128BFB}" destId="{93368EBC-45A1-460B-A928-27E7A4F776BE}" srcOrd="4" destOrd="0" presId="urn:microsoft.com/office/officeart/2005/8/layout/process4"/>
    <dgm:cxn modelId="{58B1CB0B-50E3-40D0-B833-DD58CD3655A1}" type="presParOf" srcId="{93368EBC-45A1-460B-A928-27E7A4F776BE}" destId="{E3B1C6AE-EEF8-4FDB-B61E-90CB907E841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26763CED-009C-46FC-A959-9288D448A00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68E270-6CEE-417A-A15C-E998B2E93026}">
      <dgm:prSet/>
      <dgm:spPr/>
      <dgm:t>
        <a:bodyPr/>
        <a:lstStyle/>
        <a:p>
          <a:pPr rtl="0"/>
          <a:r>
            <a:rPr lang="ru-RU" dirty="0" smtClean="0"/>
            <a:t>решение </a:t>
          </a:r>
          <a:endParaRPr lang="ru-RU" dirty="0"/>
        </a:p>
      </dgm:t>
    </dgm:pt>
    <dgm:pt modelId="{9D290EDD-879F-4BDD-876F-32F44886EEA4}" type="parTrans" cxnId="{B1727DA0-14C1-4915-A5FD-55F9194349F2}">
      <dgm:prSet/>
      <dgm:spPr/>
      <dgm:t>
        <a:bodyPr/>
        <a:lstStyle/>
        <a:p>
          <a:endParaRPr lang="ru-RU"/>
        </a:p>
      </dgm:t>
    </dgm:pt>
    <dgm:pt modelId="{3106DEBB-67B3-4B14-823C-09F57B69E06E}" type="sibTrans" cxnId="{B1727DA0-14C1-4915-A5FD-55F9194349F2}">
      <dgm:prSet/>
      <dgm:spPr/>
      <dgm:t>
        <a:bodyPr/>
        <a:lstStyle/>
        <a:p>
          <a:endParaRPr lang="ru-RU"/>
        </a:p>
      </dgm:t>
    </dgm:pt>
    <dgm:pt modelId="{AFA6FEEB-A044-4CE7-A9D5-5C2890A4E8FC}">
      <dgm:prSet/>
      <dgm:spPr/>
      <dgm:t>
        <a:bodyPr/>
        <a:lstStyle/>
        <a:p>
          <a:pPr rtl="0"/>
          <a:r>
            <a:rPr lang="ru-RU" smtClean="0"/>
            <a:t>в течение 3 рабочих дней со дня получения исправленного листка нетрудоспособности</a:t>
          </a:r>
          <a:endParaRPr lang="ru-RU"/>
        </a:p>
      </dgm:t>
    </dgm:pt>
    <dgm:pt modelId="{E70C2951-4FAC-41C1-9B84-292C6DC5729B}" type="parTrans" cxnId="{BABB04A4-AB4A-4023-A80B-5BE172AF6A96}">
      <dgm:prSet/>
      <dgm:spPr/>
      <dgm:t>
        <a:bodyPr/>
        <a:lstStyle/>
        <a:p>
          <a:endParaRPr lang="ru-RU"/>
        </a:p>
      </dgm:t>
    </dgm:pt>
    <dgm:pt modelId="{3D8C8B4F-48F4-44B5-A6C1-C3FA43FBDF2A}" type="sibTrans" cxnId="{BABB04A4-AB4A-4023-A80B-5BE172AF6A96}">
      <dgm:prSet/>
      <dgm:spPr/>
      <dgm:t>
        <a:bodyPr/>
        <a:lstStyle/>
        <a:p>
          <a:endParaRPr lang="ru-RU"/>
        </a:p>
      </dgm:t>
    </dgm:pt>
    <dgm:pt modelId="{B346878E-A19B-4CFB-8C3F-6B9D8F09B3CB}" type="pres">
      <dgm:prSet presAssocID="{26763CED-009C-46FC-A959-9288D448A00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6C656A-A430-4A13-B551-41506C658B30}" type="pres">
      <dgm:prSet presAssocID="{EA68E270-6CEE-417A-A15C-E998B2E93026}" presName="node" presStyleLbl="node1" presStyleIdx="0" presStyleCnt="2" custScaleX="46988" custScaleY="43979" custLinFactNeighborX="-117" custLinFactNeighborY="-15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008D8F-71A8-4151-AE74-6385AAD239CC}" type="pres">
      <dgm:prSet presAssocID="{3106DEBB-67B3-4B14-823C-09F57B69E06E}" presName="sibTrans" presStyleLbl="sibTrans2D1" presStyleIdx="0" presStyleCnt="1"/>
      <dgm:spPr/>
      <dgm:t>
        <a:bodyPr/>
        <a:lstStyle/>
        <a:p>
          <a:endParaRPr lang="ru-RU"/>
        </a:p>
      </dgm:t>
    </dgm:pt>
    <dgm:pt modelId="{800C673F-D3C7-4DCF-B8E2-C2A51EAFDDF8}" type="pres">
      <dgm:prSet presAssocID="{3106DEBB-67B3-4B14-823C-09F57B69E06E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9BF6AA2B-9BF5-409F-9BF1-3A614E61DA12}" type="pres">
      <dgm:prSet presAssocID="{AFA6FEEB-A044-4CE7-A9D5-5C2890A4E8FC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DCBA33-514F-4CCF-A4BF-C67A5AE4E13B}" type="presOf" srcId="{3106DEBB-67B3-4B14-823C-09F57B69E06E}" destId="{800C673F-D3C7-4DCF-B8E2-C2A51EAFDDF8}" srcOrd="1" destOrd="0" presId="urn:microsoft.com/office/officeart/2005/8/layout/process1"/>
    <dgm:cxn modelId="{B1727DA0-14C1-4915-A5FD-55F9194349F2}" srcId="{26763CED-009C-46FC-A959-9288D448A00B}" destId="{EA68E270-6CEE-417A-A15C-E998B2E93026}" srcOrd="0" destOrd="0" parTransId="{9D290EDD-879F-4BDD-876F-32F44886EEA4}" sibTransId="{3106DEBB-67B3-4B14-823C-09F57B69E06E}"/>
    <dgm:cxn modelId="{BABB04A4-AB4A-4023-A80B-5BE172AF6A96}" srcId="{26763CED-009C-46FC-A959-9288D448A00B}" destId="{AFA6FEEB-A044-4CE7-A9D5-5C2890A4E8FC}" srcOrd="1" destOrd="0" parTransId="{E70C2951-4FAC-41C1-9B84-292C6DC5729B}" sibTransId="{3D8C8B4F-48F4-44B5-A6C1-C3FA43FBDF2A}"/>
    <dgm:cxn modelId="{C41594FF-1357-4E5B-BE6D-3B6A025A1432}" type="presOf" srcId="{3106DEBB-67B3-4B14-823C-09F57B69E06E}" destId="{6D008D8F-71A8-4151-AE74-6385AAD239CC}" srcOrd="0" destOrd="0" presId="urn:microsoft.com/office/officeart/2005/8/layout/process1"/>
    <dgm:cxn modelId="{766BDD5A-7DAD-4747-8614-D7BAF4A091DC}" type="presOf" srcId="{26763CED-009C-46FC-A959-9288D448A00B}" destId="{B346878E-A19B-4CFB-8C3F-6B9D8F09B3CB}" srcOrd="0" destOrd="0" presId="urn:microsoft.com/office/officeart/2005/8/layout/process1"/>
    <dgm:cxn modelId="{1C364E9A-44E0-49D9-B035-517C53CA95B9}" type="presOf" srcId="{AFA6FEEB-A044-4CE7-A9D5-5C2890A4E8FC}" destId="{9BF6AA2B-9BF5-409F-9BF1-3A614E61DA12}" srcOrd="0" destOrd="0" presId="urn:microsoft.com/office/officeart/2005/8/layout/process1"/>
    <dgm:cxn modelId="{A97370A1-43A8-4814-A805-88B74CE76ECB}" type="presOf" srcId="{EA68E270-6CEE-417A-A15C-E998B2E93026}" destId="{F26C656A-A430-4A13-B551-41506C658B30}" srcOrd="0" destOrd="0" presId="urn:microsoft.com/office/officeart/2005/8/layout/process1"/>
    <dgm:cxn modelId="{28DFAA1C-E3E4-45B2-96AF-D21E50F8986D}" type="presParOf" srcId="{B346878E-A19B-4CFB-8C3F-6B9D8F09B3CB}" destId="{F26C656A-A430-4A13-B551-41506C658B30}" srcOrd="0" destOrd="0" presId="urn:microsoft.com/office/officeart/2005/8/layout/process1"/>
    <dgm:cxn modelId="{8CC46079-07EB-452F-902C-5755404FDA6B}" type="presParOf" srcId="{B346878E-A19B-4CFB-8C3F-6B9D8F09B3CB}" destId="{6D008D8F-71A8-4151-AE74-6385AAD239CC}" srcOrd="1" destOrd="0" presId="urn:microsoft.com/office/officeart/2005/8/layout/process1"/>
    <dgm:cxn modelId="{D97A08EB-A2C9-4A1F-9D64-0B0332E6EDB9}" type="presParOf" srcId="{6D008D8F-71A8-4151-AE74-6385AAD239CC}" destId="{800C673F-D3C7-4DCF-B8E2-C2A51EAFDDF8}" srcOrd="0" destOrd="0" presId="urn:microsoft.com/office/officeart/2005/8/layout/process1"/>
    <dgm:cxn modelId="{93875B45-2397-4CE3-A666-C19600C79F21}" type="presParOf" srcId="{B346878E-A19B-4CFB-8C3F-6B9D8F09B3CB}" destId="{9BF6AA2B-9BF5-409F-9BF1-3A614E61DA1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3D191384-1A23-4FE3-9C79-BBC0536A928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624811-49B6-44C5-BF22-B99CA518DBE5}">
      <dgm:prSet/>
      <dgm:spPr/>
      <dgm:t>
        <a:bodyPr/>
        <a:lstStyle/>
        <a:p>
          <a:pPr rtl="0"/>
          <a:r>
            <a:rPr lang="ru-RU" dirty="0" smtClean="0"/>
            <a:t>1) наступление ВН в результате установленного судом умышленного причинения застрахованным лицом вреда своему здоровью или попытки самоубийства;</a:t>
          </a:r>
          <a:endParaRPr lang="ru-RU" dirty="0"/>
        </a:p>
      </dgm:t>
    </dgm:pt>
    <dgm:pt modelId="{21E2EF1F-AB79-4FC2-A539-6AA8DAC9AECD}" type="parTrans" cxnId="{D8D683C2-4A7F-4826-9E05-3996BD6FE3B5}">
      <dgm:prSet/>
      <dgm:spPr/>
      <dgm:t>
        <a:bodyPr/>
        <a:lstStyle/>
        <a:p>
          <a:endParaRPr lang="ru-RU"/>
        </a:p>
      </dgm:t>
    </dgm:pt>
    <dgm:pt modelId="{C0653334-CE9B-4F5F-ADA8-07969ADDE431}" type="sibTrans" cxnId="{D8D683C2-4A7F-4826-9E05-3996BD6FE3B5}">
      <dgm:prSet/>
      <dgm:spPr/>
      <dgm:t>
        <a:bodyPr/>
        <a:lstStyle/>
        <a:p>
          <a:endParaRPr lang="ru-RU"/>
        </a:p>
      </dgm:t>
    </dgm:pt>
    <dgm:pt modelId="{9553D4ED-D9A2-42B4-A73A-FBCD4328C102}">
      <dgm:prSet/>
      <dgm:spPr/>
      <dgm:t>
        <a:bodyPr/>
        <a:lstStyle/>
        <a:p>
          <a:pPr rtl="0"/>
          <a:r>
            <a:rPr lang="ru-RU" dirty="0" smtClean="0"/>
            <a:t>2) наступление ВН вследствие совершения застрахованным лицом умышленного преступления.</a:t>
          </a:r>
          <a:endParaRPr lang="ru-RU" dirty="0"/>
        </a:p>
      </dgm:t>
    </dgm:pt>
    <dgm:pt modelId="{FF148C01-18EB-4967-AFBB-503D19FA4E66}" type="parTrans" cxnId="{11B3FFDF-7304-4EA4-B98E-17F10E2C31B6}">
      <dgm:prSet/>
      <dgm:spPr/>
      <dgm:t>
        <a:bodyPr/>
        <a:lstStyle/>
        <a:p>
          <a:endParaRPr lang="ru-RU"/>
        </a:p>
      </dgm:t>
    </dgm:pt>
    <dgm:pt modelId="{98892101-762D-465B-B723-DE6C92F9F8DC}" type="sibTrans" cxnId="{11B3FFDF-7304-4EA4-B98E-17F10E2C31B6}">
      <dgm:prSet/>
      <dgm:spPr/>
      <dgm:t>
        <a:bodyPr/>
        <a:lstStyle/>
        <a:p>
          <a:endParaRPr lang="ru-RU"/>
        </a:p>
      </dgm:t>
    </dgm:pt>
    <dgm:pt modelId="{94971E50-A579-4C93-9F43-0DE2AF367D51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pPr algn="ctr" rtl="0"/>
          <a:r>
            <a:rPr lang="ru-RU" dirty="0" smtClean="0"/>
            <a:t>Решение направляется застрахованному лицу в течение 2 рабочих дней</a:t>
          </a:r>
          <a:endParaRPr lang="ru-RU" dirty="0"/>
        </a:p>
      </dgm:t>
    </dgm:pt>
    <dgm:pt modelId="{B60EF641-A3DC-4561-B10D-6DCB6D207CE0}" type="parTrans" cxnId="{5938ADC5-51DC-4489-92B6-53BC73E57651}">
      <dgm:prSet/>
      <dgm:spPr/>
      <dgm:t>
        <a:bodyPr/>
        <a:lstStyle/>
        <a:p>
          <a:endParaRPr lang="ru-RU"/>
        </a:p>
      </dgm:t>
    </dgm:pt>
    <dgm:pt modelId="{57A12013-3E22-4EDB-925B-CC89F6E27F3F}" type="sibTrans" cxnId="{5938ADC5-51DC-4489-92B6-53BC73E57651}">
      <dgm:prSet/>
      <dgm:spPr/>
      <dgm:t>
        <a:bodyPr/>
        <a:lstStyle/>
        <a:p>
          <a:endParaRPr lang="ru-RU"/>
        </a:p>
      </dgm:t>
    </dgm:pt>
    <dgm:pt modelId="{FD2668DB-A04A-46A9-AA8E-5F0B5F6F0EC9}" type="pres">
      <dgm:prSet presAssocID="{3D191384-1A23-4FE3-9C79-BBC0536A928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8A7095-7827-421A-BAA1-F290F4B2B3F4}" type="pres">
      <dgm:prSet presAssocID="{15624811-49B6-44C5-BF22-B99CA518DBE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D75F91-D454-43B3-95CE-A0240405FB54}" type="pres">
      <dgm:prSet presAssocID="{C0653334-CE9B-4F5F-ADA8-07969ADDE431}" presName="spacer" presStyleCnt="0"/>
      <dgm:spPr/>
    </dgm:pt>
    <dgm:pt modelId="{0E1190D2-69EE-4863-992F-C9C9F0981C2E}" type="pres">
      <dgm:prSet presAssocID="{9553D4ED-D9A2-42B4-A73A-FBCD4328C10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0EDD2C-F14D-4F3E-B229-A983FE54CA12}" type="pres">
      <dgm:prSet presAssocID="{98892101-762D-465B-B723-DE6C92F9F8DC}" presName="spacer" presStyleCnt="0"/>
      <dgm:spPr/>
    </dgm:pt>
    <dgm:pt modelId="{30B4103B-DC32-45A9-85BD-DD7D3049697F}" type="pres">
      <dgm:prSet presAssocID="{94971E50-A579-4C93-9F43-0DE2AF367D5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8B6DA5-D16F-432D-A8CE-8862D3115742}" type="presOf" srcId="{15624811-49B6-44C5-BF22-B99CA518DBE5}" destId="{948A7095-7827-421A-BAA1-F290F4B2B3F4}" srcOrd="0" destOrd="0" presId="urn:microsoft.com/office/officeart/2005/8/layout/vList2"/>
    <dgm:cxn modelId="{D8D683C2-4A7F-4826-9E05-3996BD6FE3B5}" srcId="{3D191384-1A23-4FE3-9C79-BBC0536A9285}" destId="{15624811-49B6-44C5-BF22-B99CA518DBE5}" srcOrd="0" destOrd="0" parTransId="{21E2EF1F-AB79-4FC2-A539-6AA8DAC9AECD}" sibTransId="{C0653334-CE9B-4F5F-ADA8-07969ADDE431}"/>
    <dgm:cxn modelId="{5938ADC5-51DC-4489-92B6-53BC73E57651}" srcId="{3D191384-1A23-4FE3-9C79-BBC0536A9285}" destId="{94971E50-A579-4C93-9F43-0DE2AF367D51}" srcOrd="2" destOrd="0" parTransId="{B60EF641-A3DC-4561-B10D-6DCB6D207CE0}" sibTransId="{57A12013-3E22-4EDB-925B-CC89F6E27F3F}"/>
    <dgm:cxn modelId="{380456B9-FACE-4034-9502-0D69FC347CDD}" type="presOf" srcId="{3D191384-1A23-4FE3-9C79-BBC0536A9285}" destId="{FD2668DB-A04A-46A9-AA8E-5F0B5F6F0EC9}" srcOrd="0" destOrd="0" presId="urn:microsoft.com/office/officeart/2005/8/layout/vList2"/>
    <dgm:cxn modelId="{11B3FFDF-7304-4EA4-B98E-17F10E2C31B6}" srcId="{3D191384-1A23-4FE3-9C79-BBC0536A9285}" destId="{9553D4ED-D9A2-42B4-A73A-FBCD4328C102}" srcOrd="1" destOrd="0" parTransId="{FF148C01-18EB-4967-AFBB-503D19FA4E66}" sibTransId="{98892101-762D-465B-B723-DE6C92F9F8DC}"/>
    <dgm:cxn modelId="{0BCDDDDC-4F5A-4264-A4C2-1754F9C5B328}" type="presOf" srcId="{9553D4ED-D9A2-42B4-A73A-FBCD4328C102}" destId="{0E1190D2-69EE-4863-992F-C9C9F0981C2E}" srcOrd="0" destOrd="0" presId="urn:microsoft.com/office/officeart/2005/8/layout/vList2"/>
    <dgm:cxn modelId="{CB502B9C-7BB5-488A-9D44-DE4B7F529A8F}" type="presOf" srcId="{94971E50-A579-4C93-9F43-0DE2AF367D51}" destId="{30B4103B-DC32-45A9-85BD-DD7D3049697F}" srcOrd="0" destOrd="0" presId="urn:microsoft.com/office/officeart/2005/8/layout/vList2"/>
    <dgm:cxn modelId="{56689175-247F-4D2D-BA99-8606ADE17B4A}" type="presParOf" srcId="{FD2668DB-A04A-46A9-AA8E-5F0B5F6F0EC9}" destId="{948A7095-7827-421A-BAA1-F290F4B2B3F4}" srcOrd="0" destOrd="0" presId="urn:microsoft.com/office/officeart/2005/8/layout/vList2"/>
    <dgm:cxn modelId="{81BDB6EB-50A2-4531-95E6-26FA913D0B85}" type="presParOf" srcId="{FD2668DB-A04A-46A9-AA8E-5F0B5F6F0EC9}" destId="{08D75F91-D454-43B3-95CE-A0240405FB54}" srcOrd="1" destOrd="0" presId="urn:microsoft.com/office/officeart/2005/8/layout/vList2"/>
    <dgm:cxn modelId="{72CB9913-BA41-424C-B369-C7209213E328}" type="presParOf" srcId="{FD2668DB-A04A-46A9-AA8E-5F0B5F6F0EC9}" destId="{0E1190D2-69EE-4863-992F-C9C9F0981C2E}" srcOrd="2" destOrd="0" presId="urn:microsoft.com/office/officeart/2005/8/layout/vList2"/>
    <dgm:cxn modelId="{E33EC5E2-3417-4D21-8E0E-91F2CF7CBE8F}" type="presParOf" srcId="{FD2668DB-A04A-46A9-AA8E-5F0B5F6F0EC9}" destId="{020EDD2C-F14D-4F3E-B229-A983FE54CA12}" srcOrd="3" destOrd="0" presId="urn:microsoft.com/office/officeart/2005/8/layout/vList2"/>
    <dgm:cxn modelId="{C03B0724-7FC8-4D19-9102-B7BDE469E74C}" type="presParOf" srcId="{FD2668DB-A04A-46A9-AA8E-5F0B5F6F0EC9}" destId="{30B4103B-DC32-45A9-85BD-DD7D3049697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62D97727-8C2C-43EF-A989-47E879AC328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F719DE-A9DD-42E6-AAF9-22A30C73510B}">
      <dgm:prSet/>
      <dgm:spPr/>
      <dgm:t>
        <a:bodyPr/>
        <a:lstStyle/>
        <a:p>
          <a:endParaRPr lang="ru-RU" dirty="0"/>
        </a:p>
      </dgm:t>
    </dgm:pt>
    <dgm:pt modelId="{6B719DE6-432D-4B8B-809F-A93EBA0A4157}" type="parTrans" cxnId="{6B5832A9-573E-4BF2-8191-DF842E013652}">
      <dgm:prSet/>
      <dgm:spPr/>
      <dgm:t>
        <a:bodyPr/>
        <a:lstStyle/>
        <a:p>
          <a:endParaRPr lang="ru-RU"/>
        </a:p>
      </dgm:t>
    </dgm:pt>
    <dgm:pt modelId="{E5A6FE2E-29FA-48BE-A6EA-5CC5B3949FAF}" type="sibTrans" cxnId="{6B5832A9-573E-4BF2-8191-DF842E013652}">
      <dgm:prSet/>
      <dgm:spPr/>
      <dgm:t>
        <a:bodyPr/>
        <a:lstStyle/>
        <a:p>
          <a:endParaRPr lang="ru-RU"/>
        </a:p>
      </dgm:t>
    </dgm:pt>
    <dgm:pt modelId="{E24C9E54-A1D4-4838-958B-8E3055F208C8}">
      <dgm:prSet/>
      <dgm:spPr/>
      <dgm:t>
        <a:bodyPr/>
        <a:lstStyle/>
        <a:p>
          <a:endParaRPr lang="ru-RU" dirty="0"/>
        </a:p>
      </dgm:t>
    </dgm:pt>
    <dgm:pt modelId="{ED916B1B-A157-430C-A4AE-C80C11866AD4}" type="parTrans" cxnId="{534EC35B-5C94-4179-9614-4A247BBA0CCC}">
      <dgm:prSet/>
      <dgm:spPr/>
      <dgm:t>
        <a:bodyPr/>
        <a:lstStyle/>
        <a:p>
          <a:endParaRPr lang="ru-RU"/>
        </a:p>
      </dgm:t>
    </dgm:pt>
    <dgm:pt modelId="{3C27FD1C-8151-4173-9F59-226048F5A7C7}" type="sibTrans" cxnId="{534EC35B-5C94-4179-9614-4A247BBA0CCC}">
      <dgm:prSet/>
      <dgm:spPr/>
      <dgm:t>
        <a:bodyPr/>
        <a:lstStyle/>
        <a:p>
          <a:endParaRPr lang="ru-RU"/>
        </a:p>
      </dgm:t>
    </dgm:pt>
    <dgm:pt modelId="{E327122C-023E-4BA2-BF4B-5CF3A07F5078}">
      <dgm:prSet/>
      <dgm:spPr/>
      <dgm:t>
        <a:bodyPr/>
        <a:lstStyle/>
        <a:p>
          <a:endParaRPr lang="ru-RU" dirty="0"/>
        </a:p>
      </dgm:t>
    </dgm:pt>
    <dgm:pt modelId="{247B2813-1EAF-4674-B7C5-F99727E3410A}" type="parTrans" cxnId="{C6BCC32F-A9D8-4C2B-BD52-BF3807130063}">
      <dgm:prSet/>
      <dgm:spPr/>
      <dgm:t>
        <a:bodyPr/>
        <a:lstStyle/>
        <a:p>
          <a:endParaRPr lang="ru-RU"/>
        </a:p>
      </dgm:t>
    </dgm:pt>
    <dgm:pt modelId="{C9803D6D-6F07-4B7F-AF0B-171A1AAB72B2}" type="sibTrans" cxnId="{C6BCC32F-A9D8-4C2B-BD52-BF3807130063}">
      <dgm:prSet/>
      <dgm:spPr/>
      <dgm:t>
        <a:bodyPr/>
        <a:lstStyle/>
        <a:p>
          <a:endParaRPr lang="ru-RU"/>
        </a:p>
      </dgm:t>
    </dgm:pt>
    <dgm:pt modelId="{74D0AFA8-8DF4-4BBC-A136-7C48FAA9B6EB}">
      <dgm:prSet/>
      <dgm:spPr/>
      <dgm:t>
        <a:bodyPr/>
        <a:lstStyle/>
        <a:p>
          <a:endParaRPr lang="ru-RU" dirty="0"/>
        </a:p>
      </dgm:t>
    </dgm:pt>
    <dgm:pt modelId="{1256190F-0055-404C-8757-04D9A19EF4FF}" type="parTrans" cxnId="{5E182F5E-3CC0-4A67-8B9A-AB3F0CD38F3B}">
      <dgm:prSet/>
      <dgm:spPr/>
      <dgm:t>
        <a:bodyPr/>
        <a:lstStyle/>
        <a:p>
          <a:endParaRPr lang="ru-RU"/>
        </a:p>
      </dgm:t>
    </dgm:pt>
    <dgm:pt modelId="{61B6BD73-A9A2-4D3A-B8AB-1B85F32B3B52}" type="sibTrans" cxnId="{5E182F5E-3CC0-4A67-8B9A-AB3F0CD38F3B}">
      <dgm:prSet/>
      <dgm:spPr/>
      <dgm:t>
        <a:bodyPr/>
        <a:lstStyle/>
        <a:p>
          <a:endParaRPr lang="ru-RU"/>
        </a:p>
      </dgm:t>
    </dgm:pt>
    <dgm:pt modelId="{BA993323-A1A0-4B30-A231-C44CC9FAB253}">
      <dgm:prSet/>
      <dgm:spPr/>
      <dgm:t>
        <a:bodyPr/>
        <a:lstStyle/>
        <a:p>
          <a:endParaRPr lang="ru-RU" dirty="0"/>
        </a:p>
      </dgm:t>
    </dgm:pt>
    <dgm:pt modelId="{27FA495A-5EF2-48EB-BCAB-CABE1924CD32}" type="parTrans" cxnId="{02E72A6F-46BA-48A0-99C6-563FC95987A5}">
      <dgm:prSet/>
      <dgm:spPr/>
      <dgm:t>
        <a:bodyPr/>
        <a:lstStyle/>
        <a:p>
          <a:endParaRPr lang="ru-RU"/>
        </a:p>
      </dgm:t>
    </dgm:pt>
    <dgm:pt modelId="{EE1A4AEC-E628-44BC-BC36-4731D59EBC57}" type="sibTrans" cxnId="{02E72A6F-46BA-48A0-99C6-563FC95987A5}">
      <dgm:prSet/>
      <dgm:spPr/>
      <dgm:t>
        <a:bodyPr/>
        <a:lstStyle/>
        <a:p>
          <a:endParaRPr lang="ru-RU"/>
        </a:p>
      </dgm:t>
    </dgm:pt>
    <dgm:pt modelId="{79097177-A58E-4B2D-9353-BE66DEA554D1}">
      <dgm:prSet/>
      <dgm:spPr/>
      <dgm:t>
        <a:bodyPr/>
        <a:lstStyle/>
        <a:p>
          <a:r>
            <a:rPr lang="ru-RU" dirty="0" smtClean="0"/>
            <a:t>опись заявлений и документов </a:t>
          </a:r>
          <a:r>
            <a:rPr lang="ru-RU" b="1" i="1" dirty="0" smtClean="0"/>
            <a:t>( приложение №2 к приказу ФСС РФ от 24.11.2017 N 578)</a:t>
          </a:r>
          <a:r>
            <a:rPr lang="ru-RU" dirty="0" smtClean="0"/>
            <a:t> </a:t>
          </a:r>
          <a:endParaRPr lang="ru-RU" dirty="0"/>
        </a:p>
      </dgm:t>
    </dgm:pt>
    <dgm:pt modelId="{70D3A73E-5D0B-4298-8039-534652A8B71F}" type="parTrans" cxnId="{44089059-85C5-4E73-B4F0-8A2BABA8EA45}">
      <dgm:prSet/>
      <dgm:spPr/>
      <dgm:t>
        <a:bodyPr/>
        <a:lstStyle/>
        <a:p>
          <a:endParaRPr lang="ru-RU"/>
        </a:p>
      </dgm:t>
    </dgm:pt>
    <dgm:pt modelId="{BB7DCB51-A35B-45D5-8EF1-92BDB9D18A52}" type="sibTrans" cxnId="{44089059-85C5-4E73-B4F0-8A2BABA8EA45}">
      <dgm:prSet/>
      <dgm:spPr/>
      <dgm:t>
        <a:bodyPr/>
        <a:lstStyle/>
        <a:p>
          <a:endParaRPr lang="ru-RU"/>
        </a:p>
      </dgm:t>
    </dgm:pt>
    <dgm:pt modelId="{DD3ACAEB-7EB3-4A19-B5F6-0EAC09D0B6D3}">
      <dgm:prSet/>
      <dgm:spPr/>
      <dgm:t>
        <a:bodyPr/>
        <a:lstStyle/>
        <a:p>
          <a:r>
            <a:rPr lang="ru-RU" dirty="0" smtClean="0"/>
            <a:t>заявление застрахованного лица </a:t>
          </a:r>
          <a:r>
            <a:rPr lang="ru-RU" b="1" i="1" dirty="0" smtClean="0"/>
            <a:t>(приложение №1 к приказу ФСС РФ от 24.11.2017 N 578)</a:t>
          </a:r>
          <a:endParaRPr lang="ru-RU" dirty="0"/>
        </a:p>
      </dgm:t>
    </dgm:pt>
    <dgm:pt modelId="{B6B5624D-907E-4017-B48D-0831F5287F7E}" type="parTrans" cxnId="{505B7E99-F992-4558-85C4-82F25A543B22}">
      <dgm:prSet/>
      <dgm:spPr/>
      <dgm:t>
        <a:bodyPr/>
        <a:lstStyle/>
        <a:p>
          <a:endParaRPr lang="ru-RU"/>
        </a:p>
      </dgm:t>
    </dgm:pt>
    <dgm:pt modelId="{854E1073-57D5-4006-B3DB-DFC17FA14AD4}" type="sibTrans" cxnId="{505B7E99-F992-4558-85C4-82F25A543B22}">
      <dgm:prSet/>
      <dgm:spPr/>
      <dgm:t>
        <a:bodyPr/>
        <a:lstStyle/>
        <a:p>
          <a:endParaRPr lang="ru-RU"/>
        </a:p>
      </dgm:t>
    </dgm:pt>
    <dgm:pt modelId="{F61235F1-1A8E-4207-B769-199F46EB22F5}">
      <dgm:prSet/>
      <dgm:spPr/>
      <dgm:t>
        <a:bodyPr/>
        <a:lstStyle/>
        <a:p>
          <a:r>
            <a:rPr lang="ru-RU" dirty="0" smtClean="0"/>
            <a:t>листок нетрудоспособности </a:t>
          </a:r>
          <a:endParaRPr lang="ru-RU" dirty="0"/>
        </a:p>
      </dgm:t>
    </dgm:pt>
    <dgm:pt modelId="{FEED4BEF-0361-4246-AE6E-F9C2873F50B2}" type="parTrans" cxnId="{1934C8E6-6D59-475C-9C4A-6E7724D4CAD5}">
      <dgm:prSet/>
      <dgm:spPr/>
      <dgm:t>
        <a:bodyPr/>
        <a:lstStyle/>
        <a:p>
          <a:endParaRPr lang="ru-RU"/>
        </a:p>
      </dgm:t>
    </dgm:pt>
    <dgm:pt modelId="{43C9078C-3061-4EB3-A9C6-5FC98E3CF205}" type="sibTrans" cxnId="{1934C8E6-6D59-475C-9C4A-6E7724D4CAD5}">
      <dgm:prSet/>
      <dgm:spPr/>
      <dgm:t>
        <a:bodyPr/>
        <a:lstStyle/>
        <a:p>
          <a:endParaRPr lang="ru-RU"/>
        </a:p>
      </dgm:t>
    </dgm:pt>
    <dgm:pt modelId="{2D190543-B9F3-4931-B6CD-E0C2FC67EAFE}">
      <dgm:prSet/>
      <dgm:spPr/>
      <dgm:t>
        <a:bodyPr/>
        <a:lstStyle/>
        <a:p>
          <a:r>
            <a:rPr lang="ru-RU" dirty="0" smtClean="0"/>
            <a:t>справки о заработке с предыдущих мест работы за расчетный период</a:t>
          </a:r>
          <a:endParaRPr lang="ru-RU" dirty="0"/>
        </a:p>
      </dgm:t>
    </dgm:pt>
    <dgm:pt modelId="{8323228C-BA96-4B9D-B1F5-8C0385EAB09D}" type="parTrans" cxnId="{C88068D1-CEDB-43AC-A050-2595A6FCEA2B}">
      <dgm:prSet/>
      <dgm:spPr/>
      <dgm:t>
        <a:bodyPr/>
        <a:lstStyle/>
        <a:p>
          <a:endParaRPr lang="ru-RU"/>
        </a:p>
      </dgm:t>
    </dgm:pt>
    <dgm:pt modelId="{E5D3E2EF-2B44-45EA-BE22-127D6A94FAD5}" type="sibTrans" cxnId="{C88068D1-CEDB-43AC-A050-2595A6FCEA2B}">
      <dgm:prSet/>
      <dgm:spPr/>
      <dgm:t>
        <a:bodyPr/>
        <a:lstStyle/>
        <a:p>
          <a:endParaRPr lang="ru-RU"/>
        </a:p>
      </dgm:t>
    </dgm:pt>
    <dgm:pt modelId="{95A99206-924F-4339-AA31-B428C7C2B0AF}">
      <dgm:prSet/>
      <dgm:spPr/>
      <dgm:t>
        <a:bodyPr/>
        <a:lstStyle/>
        <a:p>
          <a:r>
            <a:rPr lang="ru-RU" dirty="0" smtClean="0"/>
            <a:t>документы, подтверждающие полномочия уполномоченного представителя застрахованного лица</a:t>
          </a:r>
          <a:endParaRPr lang="ru-RU" dirty="0"/>
        </a:p>
      </dgm:t>
    </dgm:pt>
    <dgm:pt modelId="{F432F1CC-D600-45FC-B660-D1CE7742F229}" type="parTrans" cxnId="{5703EA5A-0D47-4E0B-AD09-14A0FB3B004F}">
      <dgm:prSet/>
      <dgm:spPr/>
      <dgm:t>
        <a:bodyPr/>
        <a:lstStyle/>
        <a:p>
          <a:endParaRPr lang="ru-RU"/>
        </a:p>
      </dgm:t>
    </dgm:pt>
    <dgm:pt modelId="{AF7087BC-3F2C-4B0B-BCE1-1499CBB31983}" type="sibTrans" cxnId="{5703EA5A-0D47-4E0B-AD09-14A0FB3B004F}">
      <dgm:prSet/>
      <dgm:spPr/>
      <dgm:t>
        <a:bodyPr/>
        <a:lstStyle/>
        <a:p>
          <a:endParaRPr lang="ru-RU"/>
        </a:p>
      </dgm:t>
    </dgm:pt>
    <dgm:pt modelId="{7D0A33B7-9EA9-4131-A4DA-8F4401C2E2B7}" type="pres">
      <dgm:prSet presAssocID="{62D97727-8C2C-43EF-A989-47E879AC328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95249D-57DB-48CF-9047-13156BDDD458}" type="pres">
      <dgm:prSet presAssocID="{23F719DE-A9DD-42E6-AAF9-22A30C73510B}" presName="composite" presStyleCnt="0"/>
      <dgm:spPr/>
    </dgm:pt>
    <dgm:pt modelId="{1BA140C2-24FC-450A-A2AD-038B3AD87862}" type="pres">
      <dgm:prSet presAssocID="{23F719DE-A9DD-42E6-AAF9-22A30C73510B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814860-26F4-4C56-9D4A-016257D9D516}" type="pres">
      <dgm:prSet presAssocID="{23F719DE-A9DD-42E6-AAF9-22A30C73510B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FCE060-7718-436D-A9E4-6F021E149F02}" type="pres">
      <dgm:prSet presAssocID="{E5A6FE2E-29FA-48BE-A6EA-5CC5B3949FAF}" presName="sp" presStyleCnt="0"/>
      <dgm:spPr/>
    </dgm:pt>
    <dgm:pt modelId="{C5A9ADED-EEEF-46A6-AB42-ED88D0E6C8A6}" type="pres">
      <dgm:prSet presAssocID="{E24C9E54-A1D4-4838-958B-8E3055F208C8}" presName="composite" presStyleCnt="0"/>
      <dgm:spPr/>
    </dgm:pt>
    <dgm:pt modelId="{FCFD1753-A81C-4F6B-9A06-04C16D50261B}" type="pres">
      <dgm:prSet presAssocID="{E24C9E54-A1D4-4838-958B-8E3055F208C8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46DACC-3FF4-4CFB-BEEB-968DD511CE5E}" type="pres">
      <dgm:prSet presAssocID="{E24C9E54-A1D4-4838-958B-8E3055F208C8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D7D22B-68F1-4C47-9F2A-7D7C26AA8429}" type="pres">
      <dgm:prSet presAssocID="{3C27FD1C-8151-4173-9F59-226048F5A7C7}" presName="sp" presStyleCnt="0"/>
      <dgm:spPr/>
    </dgm:pt>
    <dgm:pt modelId="{F791ACFF-C03B-4BA9-91E2-E5FC852E1DEA}" type="pres">
      <dgm:prSet presAssocID="{E327122C-023E-4BA2-BF4B-5CF3A07F5078}" presName="composite" presStyleCnt="0"/>
      <dgm:spPr/>
    </dgm:pt>
    <dgm:pt modelId="{90568087-0FCB-4F3C-A1E1-9D18B361FD42}" type="pres">
      <dgm:prSet presAssocID="{E327122C-023E-4BA2-BF4B-5CF3A07F5078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DBC599-2EA1-43E3-B626-DE3BA428BCCC}" type="pres">
      <dgm:prSet presAssocID="{E327122C-023E-4BA2-BF4B-5CF3A07F5078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FF5ACC-B6DE-4184-A4AC-66EF5730BF71}" type="pres">
      <dgm:prSet presAssocID="{C9803D6D-6F07-4B7F-AF0B-171A1AAB72B2}" presName="sp" presStyleCnt="0"/>
      <dgm:spPr/>
    </dgm:pt>
    <dgm:pt modelId="{B7F5DB4B-8267-4EA7-8B09-51D5AF595855}" type="pres">
      <dgm:prSet presAssocID="{74D0AFA8-8DF4-4BBC-A136-7C48FAA9B6EB}" presName="composite" presStyleCnt="0"/>
      <dgm:spPr/>
    </dgm:pt>
    <dgm:pt modelId="{2D5B4CC7-8B80-4559-9B23-37DDE29230AC}" type="pres">
      <dgm:prSet presAssocID="{74D0AFA8-8DF4-4BBC-A136-7C48FAA9B6EB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92243-8F8A-4148-BB45-E03418E7D206}" type="pres">
      <dgm:prSet presAssocID="{74D0AFA8-8DF4-4BBC-A136-7C48FAA9B6EB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1E5B01-4407-4D73-B059-9D1DD21B7C3A}" type="pres">
      <dgm:prSet presAssocID="{61B6BD73-A9A2-4D3A-B8AB-1B85F32B3B52}" presName="sp" presStyleCnt="0"/>
      <dgm:spPr/>
    </dgm:pt>
    <dgm:pt modelId="{FCC10C6D-E925-4247-83F0-6981B9020392}" type="pres">
      <dgm:prSet presAssocID="{BA993323-A1A0-4B30-A231-C44CC9FAB253}" presName="composite" presStyleCnt="0"/>
      <dgm:spPr/>
    </dgm:pt>
    <dgm:pt modelId="{CB153713-AA9E-4006-A99F-2F134ED0AB98}" type="pres">
      <dgm:prSet presAssocID="{BA993323-A1A0-4B30-A231-C44CC9FAB253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BCF706-37C6-4240-B59A-E547CFCA6F2C}" type="pres">
      <dgm:prSet presAssocID="{BA993323-A1A0-4B30-A231-C44CC9FAB253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E907A06-C7F7-4FA1-B46D-3317C753BDB3}" type="presOf" srcId="{2D190543-B9F3-4931-B6CD-E0C2FC67EAFE}" destId="{4CD92243-8F8A-4148-BB45-E03418E7D206}" srcOrd="0" destOrd="0" presId="urn:microsoft.com/office/officeart/2005/8/layout/chevron2"/>
    <dgm:cxn modelId="{C88068D1-CEDB-43AC-A050-2595A6FCEA2B}" srcId="{74D0AFA8-8DF4-4BBC-A136-7C48FAA9B6EB}" destId="{2D190543-B9F3-4931-B6CD-E0C2FC67EAFE}" srcOrd="0" destOrd="0" parTransId="{8323228C-BA96-4B9D-B1F5-8C0385EAB09D}" sibTransId="{E5D3E2EF-2B44-45EA-BE22-127D6A94FAD5}"/>
    <dgm:cxn modelId="{A3B0D2B6-9017-4BA1-B7BE-DA535A33A76D}" type="presOf" srcId="{62D97727-8C2C-43EF-A989-47E879AC3286}" destId="{7D0A33B7-9EA9-4131-A4DA-8F4401C2E2B7}" srcOrd="0" destOrd="0" presId="urn:microsoft.com/office/officeart/2005/8/layout/chevron2"/>
    <dgm:cxn modelId="{1934C8E6-6D59-475C-9C4A-6E7724D4CAD5}" srcId="{E327122C-023E-4BA2-BF4B-5CF3A07F5078}" destId="{F61235F1-1A8E-4207-B769-199F46EB22F5}" srcOrd="0" destOrd="0" parTransId="{FEED4BEF-0361-4246-AE6E-F9C2873F50B2}" sibTransId="{43C9078C-3061-4EB3-A9C6-5FC98E3CF205}"/>
    <dgm:cxn modelId="{44089059-85C5-4E73-B4F0-8A2BABA8EA45}" srcId="{23F719DE-A9DD-42E6-AAF9-22A30C73510B}" destId="{79097177-A58E-4B2D-9353-BE66DEA554D1}" srcOrd="0" destOrd="0" parTransId="{70D3A73E-5D0B-4298-8039-534652A8B71F}" sibTransId="{BB7DCB51-A35B-45D5-8EF1-92BDB9D18A52}"/>
    <dgm:cxn modelId="{5D69BFF0-6E58-4281-BD95-840512D6CEC8}" type="presOf" srcId="{DD3ACAEB-7EB3-4A19-B5F6-0EAC09D0B6D3}" destId="{D046DACC-3FF4-4CFB-BEEB-968DD511CE5E}" srcOrd="0" destOrd="0" presId="urn:microsoft.com/office/officeart/2005/8/layout/chevron2"/>
    <dgm:cxn modelId="{6B5832A9-573E-4BF2-8191-DF842E013652}" srcId="{62D97727-8C2C-43EF-A989-47E879AC3286}" destId="{23F719DE-A9DD-42E6-AAF9-22A30C73510B}" srcOrd="0" destOrd="0" parTransId="{6B719DE6-432D-4B8B-809F-A93EBA0A4157}" sibTransId="{E5A6FE2E-29FA-48BE-A6EA-5CC5B3949FAF}"/>
    <dgm:cxn modelId="{0ADB413B-A4B6-42E1-96AD-FA1645DCAE98}" type="presOf" srcId="{E327122C-023E-4BA2-BF4B-5CF3A07F5078}" destId="{90568087-0FCB-4F3C-A1E1-9D18B361FD42}" srcOrd="0" destOrd="0" presId="urn:microsoft.com/office/officeart/2005/8/layout/chevron2"/>
    <dgm:cxn modelId="{2C97A2AD-E33C-4F4D-89C6-0EA90AA2618B}" type="presOf" srcId="{23F719DE-A9DD-42E6-AAF9-22A30C73510B}" destId="{1BA140C2-24FC-450A-A2AD-038B3AD87862}" srcOrd="0" destOrd="0" presId="urn:microsoft.com/office/officeart/2005/8/layout/chevron2"/>
    <dgm:cxn modelId="{C6BCC32F-A9D8-4C2B-BD52-BF3807130063}" srcId="{62D97727-8C2C-43EF-A989-47E879AC3286}" destId="{E327122C-023E-4BA2-BF4B-5CF3A07F5078}" srcOrd="2" destOrd="0" parTransId="{247B2813-1EAF-4674-B7C5-F99727E3410A}" sibTransId="{C9803D6D-6F07-4B7F-AF0B-171A1AAB72B2}"/>
    <dgm:cxn modelId="{5E182F5E-3CC0-4A67-8B9A-AB3F0CD38F3B}" srcId="{62D97727-8C2C-43EF-A989-47E879AC3286}" destId="{74D0AFA8-8DF4-4BBC-A136-7C48FAA9B6EB}" srcOrd="3" destOrd="0" parTransId="{1256190F-0055-404C-8757-04D9A19EF4FF}" sibTransId="{61B6BD73-A9A2-4D3A-B8AB-1B85F32B3B52}"/>
    <dgm:cxn modelId="{A3CB7181-2CFE-4B8C-8910-E15D7DDB1542}" type="presOf" srcId="{E24C9E54-A1D4-4838-958B-8E3055F208C8}" destId="{FCFD1753-A81C-4F6B-9A06-04C16D50261B}" srcOrd="0" destOrd="0" presId="urn:microsoft.com/office/officeart/2005/8/layout/chevron2"/>
    <dgm:cxn modelId="{E3EE5768-FFFE-43D9-AF2B-D352C046482C}" type="presOf" srcId="{79097177-A58E-4B2D-9353-BE66DEA554D1}" destId="{B0814860-26F4-4C56-9D4A-016257D9D516}" srcOrd="0" destOrd="0" presId="urn:microsoft.com/office/officeart/2005/8/layout/chevron2"/>
    <dgm:cxn modelId="{EB3A723E-FC9B-4DBC-A2E7-289E376AA6B2}" type="presOf" srcId="{F61235F1-1A8E-4207-B769-199F46EB22F5}" destId="{38DBC599-2EA1-43E3-B626-DE3BA428BCCC}" srcOrd="0" destOrd="0" presId="urn:microsoft.com/office/officeart/2005/8/layout/chevron2"/>
    <dgm:cxn modelId="{5703EA5A-0D47-4E0B-AD09-14A0FB3B004F}" srcId="{BA993323-A1A0-4B30-A231-C44CC9FAB253}" destId="{95A99206-924F-4339-AA31-B428C7C2B0AF}" srcOrd="0" destOrd="0" parTransId="{F432F1CC-D600-45FC-B660-D1CE7742F229}" sibTransId="{AF7087BC-3F2C-4B0B-BCE1-1499CBB31983}"/>
    <dgm:cxn modelId="{02E72A6F-46BA-48A0-99C6-563FC95987A5}" srcId="{62D97727-8C2C-43EF-A989-47E879AC3286}" destId="{BA993323-A1A0-4B30-A231-C44CC9FAB253}" srcOrd="4" destOrd="0" parTransId="{27FA495A-5EF2-48EB-BCAB-CABE1924CD32}" sibTransId="{EE1A4AEC-E628-44BC-BC36-4731D59EBC57}"/>
    <dgm:cxn modelId="{534EC35B-5C94-4179-9614-4A247BBA0CCC}" srcId="{62D97727-8C2C-43EF-A989-47E879AC3286}" destId="{E24C9E54-A1D4-4838-958B-8E3055F208C8}" srcOrd="1" destOrd="0" parTransId="{ED916B1B-A157-430C-A4AE-C80C11866AD4}" sibTransId="{3C27FD1C-8151-4173-9F59-226048F5A7C7}"/>
    <dgm:cxn modelId="{E48D2DF9-DA46-42F8-9592-F5DF4BFABB20}" type="presOf" srcId="{95A99206-924F-4339-AA31-B428C7C2B0AF}" destId="{72BCF706-37C6-4240-B59A-E547CFCA6F2C}" srcOrd="0" destOrd="0" presId="urn:microsoft.com/office/officeart/2005/8/layout/chevron2"/>
    <dgm:cxn modelId="{505B7E99-F992-4558-85C4-82F25A543B22}" srcId="{E24C9E54-A1D4-4838-958B-8E3055F208C8}" destId="{DD3ACAEB-7EB3-4A19-B5F6-0EAC09D0B6D3}" srcOrd="0" destOrd="0" parTransId="{B6B5624D-907E-4017-B48D-0831F5287F7E}" sibTransId="{854E1073-57D5-4006-B3DB-DFC17FA14AD4}"/>
    <dgm:cxn modelId="{BE5662EF-2AED-4CAF-8DF8-17DE46CE3B3F}" type="presOf" srcId="{BA993323-A1A0-4B30-A231-C44CC9FAB253}" destId="{CB153713-AA9E-4006-A99F-2F134ED0AB98}" srcOrd="0" destOrd="0" presId="urn:microsoft.com/office/officeart/2005/8/layout/chevron2"/>
    <dgm:cxn modelId="{18B1E252-E1AD-4FCA-8087-895096FE99D6}" type="presOf" srcId="{74D0AFA8-8DF4-4BBC-A136-7C48FAA9B6EB}" destId="{2D5B4CC7-8B80-4559-9B23-37DDE29230AC}" srcOrd="0" destOrd="0" presId="urn:microsoft.com/office/officeart/2005/8/layout/chevron2"/>
    <dgm:cxn modelId="{93051DD2-183E-425F-A681-678AA28CD201}" type="presParOf" srcId="{7D0A33B7-9EA9-4131-A4DA-8F4401C2E2B7}" destId="{2295249D-57DB-48CF-9047-13156BDDD458}" srcOrd="0" destOrd="0" presId="urn:microsoft.com/office/officeart/2005/8/layout/chevron2"/>
    <dgm:cxn modelId="{F8CB527C-2FDD-4CC1-8B92-78B88164F820}" type="presParOf" srcId="{2295249D-57DB-48CF-9047-13156BDDD458}" destId="{1BA140C2-24FC-450A-A2AD-038B3AD87862}" srcOrd="0" destOrd="0" presId="urn:microsoft.com/office/officeart/2005/8/layout/chevron2"/>
    <dgm:cxn modelId="{23E3FDC6-1B80-4D44-A262-AD1D9B6DC719}" type="presParOf" srcId="{2295249D-57DB-48CF-9047-13156BDDD458}" destId="{B0814860-26F4-4C56-9D4A-016257D9D516}" srcOrd="1" destOrd="0" presId="urn:microsoft.com/office/officeart/2005/8/layout/chevron2"/>
    <dgm:cxn modelId="{A6005357-5C89-4293-A037-8E6E2B3DEF17}" type="presParOf" srcId="{7D0A33B7-9EA9-4131-A4DA-8F4401C2E2B7}" destId="{F0FCE060-7718-436D-A9E4-6F021E149F02}" srcOrd="1" destOrd="0" presId="urn:microsoft.com/office/officeart/2005/8/layout/chevron2"/>
    <dgm:cxn modelId="{988A7BCA-8A60-4043-9C97-E938ABFF2CD7}" type="presParOf" srcId="{7D0A33B7-9EA9-4131-A4DA-8F4401C2E2B7}" destId="{C5A9ADED-EEEF-46A6-AB42-ED88D0E6C8A6}" srcOrd="2" destOrd="0" presId="urn:microsoft.com/office/officeart/2005/8/layout/chevron2"/>
    <dgm:cxn modelId="{82BD4A67-D72E-447F-9D45-6876C8E7540F}" type="presParOf" srcId="{C5A9ADED-EEEF-46A6-AB42-ED88D0E6C8A6}" destId="{FCFD1753-A81C-4F6B-9A06-04C16D50261B}" srcOrd="0" destOrd="0" presId="urn:microsoft.com/office/officeart/2005/8/layout/chevron2"/>
    <dgm:cxn modelId="{4F55C388-778E-482E-B33D-D205BAFAE12E}" type="presParOf" srcId="{C5A9ADED-EEEF-46A6-AB42-ED88D0E6C8A6}" destId="{D046DACC-3FF4-4CFB-BEEB-968DD511CE5E}" srcOrd="1" destOrd="0" presId="urn:microsoft.com/office/officeart/2005/8/layout/chevron2"/>
    <dgm:cxn modelId="{3E5756D2-346A-49C8-903B-55BE282C6CA5}" type="presParOf" srcId="{7D0A33B7-9EA9-4131-A4DA-8F4401C2E2B7}" destId="{A4D7D22B-68F1-4C47-9F2A-7D7C26AA8429}" srcOrd="3" destOrd="0" presId="urn:microsoft.com/office/officeart/2005/8/layout/chevron2"/>
    <dgm:cxn modelId="{93E4CA2C-EDE2-4053-A939-6938775F5223}" type="presParOf" srcId="{7D0A33B7-9EA9-4131-A4DA-8F4401C2E2B7}" destId="{F791ACFF-C03B-4BA9-91E2-E5FC852E1DEA}" srcOrd="4" destOrd="0" presId="urn:microsoft.com/office/officeart/2005/8/layout/chevron2"/>
    <dgm:cxn modelId="{0EE2DAE7-E767-4A5E-97FE-DEB3276C74B9}" type="presParOf" srcId="{F791ACFF-C03B-4BA9-91E2-E5FC852E1DEA}" destId="{90568087-0FCB-4F3C-A1E1-9D18B361FD42}" srcOrd="0" destOrd="0" presId="urn:microsoft.com/office/officeart/2005/8/layout/chevron2"/>
    <dgm:cxn modelId="{B57264EF-5497-4BFC-9662-B6912E41826C}" type="presParOf" srcId="{F791ACFF-C03B-4BA9-91E2-E5FC852E1DEA}" destId="{38DBC599-2EA1-43E3-B626-DE3BA428BCCC}" srcOrd="1" destOrd="0" presId="urn:microsoft.com/office/officeart/2005/8/layout/chevron2"/>
    <dgm:cxn modelId="{8AF33602-287E-4AD6-9078-C925527A3FE1}" type="presParOf" srcId="{7D0A33B7-9EA9-4131-A4DA-8F4401C2E2B7}" destId="{38FF5ACC-B6DE-4184-A4AC-66EF5730BF71}" srcOrd="5" destOrd="0" presId="urn:microsoft.com/office/officeart/2005/8/layout/chevron2"/>
    <dgm:cxn modelId="{59985A1B-919C-4552-B909-818B7468E4AE}" type="presParOf" srcId="{7D0A33B7-9EA9-4131-A4DA-8F4401C2E2B7}" destId="{B7F5DB4B-8267-4EA7-8B09-51D5AF595855}" srcOrd="6" destOrd="0" presId="urn:microsoft.com/office/officeart/2005/8/layout/chevron2"/>
    <dgm:cxn modelId="{19C788E2-755F-4FD8-935B-1B254E37C13B}" type="presParOf" srcId="{B7F5DB4B-8267-4EA7-8B09-51D5AF595855}" destId="{2D5B4CC7-8B80-4559-9B23-37DDE29230AC}" srcOrd="0" destOrd="0" presId="urn:microsoft.com/office/officeart/2005/8/layout/chevron2"/>
    <dgm:cxn modelId="{69D75DCF-7928-4886-ACE4-8C0F15E6DABF}" type="presParOf" srcId="{B7F5DB4B-8267-4EA7-8B09-51D5AF595855}" destId="{4CD92243-8F8A-4148-BB45-E03418E7D206}" srcOrd="1" destOrd="0" presId="urn:microsoft.com/office/officeart/2005/8/layout/chevron2"/>
    <dgm:cxn modelId="{7E06392E-51F2-4C39-9FC7-29B90DA9F387}" type="presParOf" srcId="{7D0A33B7-9EA9-4131-A4DA-8F4401C2E2B7}" destId="{3E1E5B01-4407-4D73-B059-9D1DD21B7C3A}" srcOrd="7" destOrd="0" presId="urn:microsoft.com/office/officeart/2005/8/layout/chevron2"/>
    <dgm:cxn modelId="{BEE80DAF-33A9-43CA-BC43-4F41B03E6FD2}" type="presParOf" srcId="{7D0A33B7-9EA9-4131-A4DA-8F4401C2E2B7}" destId="{FCC10C6D-E925-4247-83F0-6981B9020392}" srcOrd="8" destOrd="0" presId="urn:microsoft.com/office/officeart/2005/8/layout/chevron2"/>
    <dgm:cxn modelId="{F9637179-33AA-4D72-AA54-1CF2C58E3F37}" type="presParOf" srcId="{FCC10C6D-E925-4247-83F0-6981B9020392}" destId="{CB153713-AA9E-4006-A99F-2F134ED0AB98}" srcOrd="0" destOrd="0" presId="urn:microsoft.com/office/officeart/2005/8/layout/chevron2"/>
    <dgm:cxn modelId="{2C970173-2FE1-41A0-B25E-91EE916232D7}" type="presParOf" srcId="{FCC10C6D-E925-4247-83F0-6981B9020392}" destId="{72BCF706-37C6-4240-B59A-E547CFCA6F2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0F58A61B-CB95-4373-84C9-42D7FC68BB6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D16849-001C-4D55-8B82-1CD614F427DC}">
      <dgm:prSet custT="1"/>
      <dgm:spPr/>
      <dgm:t>
        <a:bodyPr/>
        <a:lstStyle/>
        <a:p>
          <a:pPr rtl="0"/>
          <a:r>
            <a:rPr lang="ru-RU" sz="5000" dirty="0" smtClean="0">
              <a:latin typeface="Times New Roman" pitchFamily="18" charset="0"/>
              <a:cs typeface="Times New Roman" pitchFamily="18" charset="0"/>
            </a:rPr>
            <a:t>реестр сведений </a:t>
          </a:r>
          <a:r>
            <a:rPr lang="ru-RU" sz="5000" i="1" dirty="0" smtClean="0">
              <a:latin typeface="Times New Roman" pitchFamily="18" charset="0"/>
              <a:cs typeface="Times New Roman" pitchFamily="18" charset="0"/>
            </a:rPr>
            <a:t>(приложение №1 к приказу ФСС РФ от 24.11.2017 N 579)</a:t>
          </a:r>
          <a:endParaRPr lang="ru-RU" sz="5000" i="1" dirty="0">
            <a:latin typeface="Times New Roman" pitchFamily="18" charset="0"/>
            <a:cs typeface="Times New Roman" pitchFamily="18" charset="0"/>
          </a:endParaRPr>
        </a:p>
      </dgm:t>
    </dgm:pt>
    <dgm:pt modelId="{E4A233CF-2604-4227-A8AE-48358DBE29E4}" type="sibTrans" cxnId="{148C5704-CE68-46ED-8DA7-BE6B6190527C}">
      <dgm:prSet/>
      <dgm:spPr/>
      <dgm:t>
        <a:bodyPr/>
        <a:lstStyle/>
        <a:p>
          <a:endParaRPr lang="ru-RU"/>
        </a:p>
      </dgm:t>
    </dgm:pt>
    <dgm:pt modelId="{7F27B8BB-AD46-4E61-BA9A-47767C79CD84}" type="parTrans" cxnId="{148C5704-CE68-46ED-8DA7-BE6B6190527C}">
      <dgm:prSet/>
      <dgm:spPr/>
      <dgm:t>
        <a:bodyPr/>
        <a:lstStyle/>
        <a:p>
          <a:endParaRPr lang="ru-RU"/>
        </a:p>
      </dgm:t>
    </dgm:pt>
    <dgm:pt modelId="{A6DB4180-8BF4-4CFC-915A-7AC86B7B3813}" type="pres">
      <dgm:prSet presAssocID="{0F58A61B-CB95-4373-84C9-42D7FC68BB6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B5233C-1AEB-45C7-905C-656AEF9BEF17}" type="pres">
      <dgm:prSet presAssocID="{BDD16849-001C-4D55-8B82-1CD614F427DC}" presName="parentText" presStyleLbl="node1" presStyleIdx="0" presStyleCnt="1">
        <dgm:presLayoutVars>
          <dgm:chMax val="0"/>
          <dgm:bulletEnabled val="1"/>
        </dgm:presLayoutVars>
      </dgm:prSet>
      <dgm:spPr>
        <a:prstGeom prst="wave">
          <a:avLst/>
        </a:prstGeom>
      </dgm:spPr>
      <dgm:t>
        <a:bodyPr/>
        <a:lstStyle/>
        <a:p>
          <a:endParaRPr lang="ru-RU"/>
        </a:p>
      </dgm:t>
    </dgm:pt>
  </dgm:ptLst>
  <dgm:cxnLst>
    <dgm:cxn modelId="{148C5704-CE68-46ED-8DA7-BE6B6190527C}" srcId="{0F58A61B-CB95-4373-84C9-42D7FC68BB6C}" destId="{BDD16849-001C-4D55-8B82-1CD614F427DC}" srcOrd="0" destOrd="0" parTransId="{7F27B8BB-AD46-4E61-BA9A-47767C79CD84}" sibTransId="{E4A233CF-2604-4227-A8AE-48358DBE29E4}"/>
    <dgm:cxn modelId="{3D546A4D-4D28-4354-896A-23D43E210FCF}" type="presOf" srcId="{BDD16849-001C-4D55-8B82-1CD614F427DC}" destId="{48B5233C-1AEB-45C7-905C-656AEF9BEF17}" srcOrd="0" destOrd="0" presId="urn:microsoft.com/office/officeart/2005/8/layout/vList2"/>
    <dgm:cxn modelId="{110538A1-6818-481D-A479-4667E86E325B}" type="presOf" srcId="{0F58A61B-CB95-4373-84C9-42D7FC68BB6C}" destId="{A6DB4180-8BF4-4CFC-915A-7AC86B7B3813}" srcOrd="0" destOrd="0" presId="urn:microsoft.com/office/officeart/2005/8/layout/vList2"/>
    <dgm:cxn modelId="{834E8021-5171-4BAA-BB01-4FADA6EB7B75}" type="presParOf" srcId="{A6DB4180-8BF4-4CFC-915A-7AC86B7B3813}" destId="{48B5233C-1AEB-45C7-905C-656AEF9BEF1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6DE3399-731C-4092-B0AA-366D137379C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A35396-5B95-46BE-8B09-C695A8CD26BB}">
      <dgm:prSet/>
      <dgm:spPr/>
      <dgm:t>
        <a:bodyPr/>
        <a:lstStyle/>
        <a:p>
          <a:pPr algn="ctr" rtl="0"/>
          <a:r>
            <a:rPr lang="ru-RU" sz="1500" b="1" dirty="0" smtClean="0"/>
            <a:t>СТРАХОВАТЕЛЬ</a:t>
          </a:r>
          <a:endParaRPr lang="ru-RU" sz="1500" b="1" dirty="0"/>
        </a:p>
      </dgm:t>
    </dgm:pt>
    <dgm:pt modelId="{329BE936-3B7C-4BDC-BA67-E5DC65E2CB02}" type="parTrans" cxnId="{BF64BC20-191C-45D3-88FC-4F45C0A833D5}">
      <dgm:prSet/>
      <dgm:spPr/>
      <dgm:t>
        <a:bodyPr/>
        <a:lstStyle/>
        <a:p>
          <a:endParaRPr lang="ru-RU"/>
        </a:p>
      </dgm:t>
    </dgm:pt>
    <dgm:pt modelId="{D0E6B456-F6B8-4935-9750-006E021C492D}" type="sibTrans" cxnId="{BF64BC20-191C-45D3-88FC-4F45C0A833D5}">
      <dgm:prSet/>
      <dgm:spPr/>
      <dgm:t>
        <a:bodyPr/>
        <a:lstStyle/>
        <a:p>
          <a:endParaRPr lang="ru-RU"/>
        </a:p>
      </dgm:t>
    </dgm:pt>
    <dgm:pt modelId="{EEDA5E2C-8A90-431A-91EF-E177EC23F2BC}">
      <dgm:prSet custT="1"/>
      <dgm:spPr/>
      <dgm:t>
        <a:bodyPr/>
        <a:lstStyle/>
        <a:p>
          <a:pPr algn="ctr" rtl="0"/>
          <a:r>
            <a:rPr lang="ru-RU" sz="2300" dirty="0" smtClean="0"/>
            <a:t>недостающие документы (сведения)</a:t>
          </a:r>
          <a:endParaRPr lang="ru-RU" sz="2300" dirty="0"/>
        </a:p>
      </dgm:t>
    </dgm:pt>
    <dgm:pt modelId="{867FD563-DBA5-4AA9-B20E-EADBBFAF3D1C}" type="parTrans" cxnId="{6FD49275-8E20-4125-B058-33F6D2E12432}">
      <dgm:prSet/>
      <dgm:spPr/>
      <dgm:t>
        <a:bodyPr/>
        <a:lstStyle/>
        <a:p>
          <a:endParaRPr lang="ru-RU"/>
        </a:p>
      </dgm:t>
    </dgm:pt>
    <dgm:pt modelId="{6F21E7B2-F75A-43B9-846A-41E253B01F51}" type="sibTrans" cxnId="{6FD49275-8E20-4125-B058-33F6D2E12432}">
      <dgm:prSet/>
      <dgm:spPr/>
      <dgm:t>
        <a:bodyPr/>
        <a:lstStyle/>
        <a:p>
          <a:endParaRPr lang="ru-RU"/>
        </a:p>
      </dgm:t>
    </dgm:pt>
    <dgm:pt modelId="{BA772F88-EC43-4820-B4AD-8F13D4602A2E}">
      <dgm:prSet custT="1"/>
      <dgm:spPr/>
      <dgm:t>
        <a:bodyPr/>
        <a:lstStyle/>
        <a:p>
          <a:pPr algn="l" rtl="0"/>
          <a:r>
            <a:rPr lang="ru-RU" sz="2300" dirty="0" smtClean="0"/>
            <a:t>5 рабочих дней</a:t>
          </a:r>
          <a:endParaRPr lang="ru-RU" sz="2300" dirty="0"/>
        </a:p>
      </dgm:t>
    </dgm:pt>
    <dgm:pt modelId="{5D92824B-DCC9-4C61-835D-8DCFDFC636C6}">
      <dgm:prSet custT="1"/>
      <dgm:spPr/>
      <dgm:t>
        <a:bodyPr/>
        <a:lstStyle/>
        <a:p>
          <a:pPr algn="l" rtl="0"/>
          <a:r>
            <a:rPr lang="ru-RU" sz="2300" dirty="0" smtClean="0"/>
            <a:t> извещение</a:t>
          </a:r>
          <a:endParaRPr lang="ru-RU" sz="2300" dirty="0"/>
        </a:p>
      </dgm:t>
    </dgm:pt>
    <dgm:pt modelId="{1095E520-7C6C-4545-B9C2-A45A1FC0D89C}">
      <dgm:prSet/>
      <dgm:spPr/>
      <dgm:t>
        <a:bodyPr/>
        <a:lstStyle/>
        <a:p>
          <a:pPr algn="ctr" rtl="0"/>
          <a:r>
            <a:rPr lang="ru-RU" sz="1400" b="1" dirty="0" smtClean="0"/>
            <a:t>РЕГИОНАЛЬНОЕ ОТДЕЛЕНИЕ</a:t>
          </a:r>
          <a:endParaRPr lang="ru-RU" sz="1400" b="1" dirty="0"/>
        </a:p>
      </dgm:t>
    </dgm:pt>
    <dgm:pt modelId="{FF049D1D-FD8C-49F0-9D28-EFCB17CEE50B}" type="sibTrans" cxnId="{1E867EE0-251C-403B-884E-38877A7EB820}">
      <dgm:prSet/>
      <dgm:spPr/>
      <dgm:t>
        <a:bodyPr/>
        <a:lstStyle/>
        <a:p>
          <a:endParaRPr lang="ru-RU"/>
        </a:p>
      </dgm:t>
    </dgm:pt>
    <dgm:pt modelId="{A82CE441-FC3B-4A9B-B379-0BCFFE125AAE}" type="parTrans" cxnId="{1E867EE0-251C-403B-884E-38877A7EB820}">
      <dgm:prSet/>
      <dgm:spPr/>
      <dgm:t>
        <a:bodyPr/>
        <a:lstStyle/>
        <a:p>
          <a:endParaRPr lang="ru-RU"/>
        </a:p>
      </dgm:t>
    </dgm:pt>
    <dgm:pt modelId="{9030318E-3F5E-467E-ADA8-72064D806E24}" type="sibTrans" cxnId="{5A45A470-DA6A-4F02-951B-5A2D250796FE}">
      <dgm:prSet/>
      <dgm:spPr/>
      <dgm:t>
        <a:bodyPr/>
        <a:lstStyle/>
        <a:p>
          <a:endParaRPr lang="ru-RU"/>
        </a:p>
      </dgm:t>
    </dgm:pt>
    <dgm:pt modelId="{94A392BF-8FF5-40DF-A944-6458E6D5D959}" type="parTrans" cxnId="{5A45A470-DA6A-4F02-951B-5A2D250796FE}">
      <dgm:prSet/>
      <dgm:spPr/>
      <dgm:t>
        <a:bodyPr/>
        <a:lstStyle/>
        <a:p>
          <a:endParaRPr lang="ru-RU"/>
        </a:p>
      </dgm:t>
    </dgm:pt>
    <dgm:pt modelId="{371E039F-1190-4DB9-9D8E-43AE4163FA5F}" type="sibTrans" cxnId="{CF24E2BD-EFEA-40A0-AEA9-C72D2463E95A}">
      <dgm:prSet/>
      <dgm:spPr/>
      <dgm:t>
        <a:bodyPr/>
        <a:lstStyle/>
        <a:p>
          <a:endParaRPr lang="ru-RU"/>
        </a:p>
      </dgm:t>
    </dgm:pt>
    <dgm:pt modelId="{8C09E011-9D01-4773-8981-C4FF25C8C2ED}" type="parTrans" cxnId="{CF24E2BD-EFEA-40A0-AEA9-C72D2463E95A}">
      <dgm:prSet/>
      <dgm:spPr/>
      <dgm:t>
        <a:bodyPr/>
        <a:lstStyle/>
        <a:p>
          <a:endParaRPr lang="ru-RU"/>
        </a:p>
      </dgm:t>
    </dgm:pt>
    <dgm:pt modelId="{DACCBFD1-0EC3-486F-9FAD-5C9A71396D04}">
      <dgm:prSet custT="1"/>
      <dgm:spPr/>
      <dgm:t>
        <a:bodyPr/>
        <a:lstStyle/>
        <a:p>
          <a:pPr algn="ctr" rtl="0"/>
          <a:r>
            <a:rPr lang="ru-RU" sz="2300" dirty="0" smtClean="0"/>
            <a:t>5 рабочих дней</a:t>
          </a:r>
          <a:endParaRPr lang="ru-RU" sz="2300" dirty="0"/>
        </a:p>
      </dgm:t>
    </dgm:pt>
    <dgm:pt modelId="{FAD9E474-CB78-4CEE-98D7-283CCB353992}" type="parTrans" cxnId="{28EE458B-376E-4D8E-9B7E-4C61DA7C0D01}">
      <dgm:prSet/>
      <dgm:spPr/>
      <dgm:t>
        <a:bodyPr/>
        <a:lstStyle/>
        <a:p>
          <a:endParaRPr lang="ru-RU"/>
        </a:p>
      </dgm:t>
    </dgm:pt>
    <dgm:pt modelId="{0FC88C88-8A1B-4D1F-BF8C-B180430D2698}" type="sibTrans" cxnId="{28EE458B-376E-4D8E-9B7E-4C61DA7C0D01}">
      <dgm:prSet/>
      <dgm:spPr/>
      <dgm:t>
        <a:bodyPr/>
        <a:lstStyle/>
        <a:p>
          <a:endParaRPr lang="ru-RU"/>
        </a:p>
      </dgm:t>
    </dgm:pt>
    <dgm:pt modelId="{72495F53-4AB0-4F26-8B13-C36D65EA875D}" type="pres">
      <dgm:prSet presAssocID="{B6DE3399-731C-4092-B0AA-366D137379C1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119C06-C084-4478-99AD-0F2CF045960A}" type="pres">
      <dgm:prSet presAssocID="{B6DE3399-731C-4092-B0AA-366D137379C1}" presName="arrow" presStyleLbl="bgShp" presStyleIdx="0" presStyleCnt="1"/>
      <dgm:spPr/>
    </dgm:pt>
    <dgm:pt modelId="{0684D53C-1B59-440A-AA67-C76C6A69242D}" type="pres">
      <dgm:prSet presAssocID="{B6DE3399-731C-4092-B0AA-366D137379C1}" presName="arrowDiagram2" presStyleCnt="0"/>
      <dgm:spPr/>
    </dgm:pt>
    <dgm:pt modelId="{9373DC27-3EB3-4965-8DDD-98C21B5EC482}" type="pres">
      <dgm:prSet presAssocID="{1095E520-7C6C-4545-B9C2-A45A1FC0D89C}" presName="bullet2a" presStyleLbl="node1" presStyleIdx="0" presStyleCnt="2"/>
      <dgm:spPr/>
    </dgm:pt>
    <dgm:pt modelId="{0F622191-1CF3-4564-8529-EE9193CD727E}" type="pres">
      <dgm:prSet presAssocID="{1095E520-7C6C-4545-B9C2-A45A1FC0D89C}" presName="textBox2a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3E9103-373D-43B5-9878-841EB8CFB7EF}" type="pres">
      <dgm:prSet presAssocID="{58A35396-5B95-46BE-8B09-C695A8CD26BB}" presName="bullet2b" presStyleLbl="node1" presStyleIdx="1" presStyleCnt="2"/>
      <dgm:spPr/>
    </dgm:pt>
    <dgm:pt modelId="{46EC837C-4229-4913-B811-7F30598FE115}" type="pres">
      <dgm:prSet presAssocID="{58A35396-5B95-46BE-8B09-C695A8CD26BB}" presName="textBox2b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D49275-8E20-4125-B058-33F6D2E12432}" srcId="{58A35396-5B95-46BE-8B09-C695A8CD26BB}" destId="{EEDA5E2C-8A90-431A-91EF-E177EC23F2BC}" srcOrd="0" destOrd="0" parTransId="{867FD563-DBA5-4AA9-B20E-EADBBFAF3D1C}" sibTransId="{6F21E7B2-F75A-43B9-846A-41E253B01F51}"/>
    <dgm:cxn modelId="{61C4A619-8EEA-4E7A-8E78-571BA1FB41A3}" type="presOf" srcId="{58A35396-5B95-46BE-8B09-C695A8CD26BB}" destId="{46EC837C-4229-4913-B811-7F30598FE115}" srcOrd="0" destOrd="0" presId="urn:microsoft.com/office/officeart/2005/8/layout/arrow2"/>
    <dgm:cxn modelId="{AF533641-156E-4A5D-A323-46AD8BC713D9}" type="presOf" srcId="{EEDA5E2C-8A90-431A-91EF-E177EC23F2BC}" destId="{46EC837C-4229-4913-B811-7F30598FE115}" srcOrd="0" destOrd="1" presId="urn:microsoft.com/office/officeart/2005/8/layout/arrow2"/>
    <dgm:cxn modelId="{1E867EE0-251C-403B-884E-38877A7EB820}" srcId="{B6DE3399-731C-4092-B0AA-366D137379C1}" destId="{1095E520-7C6C-4545-B9C2-A45A1FC0D89C}" srcOrd="0" destOrd="0" parTransId="{A82CE441-FC3B-4A9B-B379-0BCFFE125AAE}" sibTransId="{FF049D1D-FD8C-49F0-9D28-EFCB17CEE50B}"/>
    <dgm:cxn modelId="{4233B0AE-7052-470A-BA94-6ECC5114D1FE}" type="presOf" srcId="{BA772F88-EC43-4820-B4AD-8F13D4602A2E}" destId="{0F622191-1CF3-4564-8529-EE9193CD727E}" srcOrd="0" destOrd="2" presId="urn:microsoft.com/office/officeart/2005/8/layout/arrow2"/>
    <dgm:cxn modelId="{2475D208-3749-4475-B2D0-12D633716EAE}" type="presOf" srcId="{B6DE3399-731C-4092-B0AA-366D137379C1}" destId="{72495F53-4AB0-4F26-8B13-C36D65EA875D}" srcOrd="0" destOrd="0" presId="urn:microsoft.com/office/officeart/2005/8/layout/arrow2"/>
    <dgm:cxn modelId="{56E4245A-946A-45C7-8725-176011445072}" type="presOf" srcId="{5D92824B-DCC9-4C61-835D-8DCFDFC636C6}" destId="{0F622191-1CF3-4564-8529-EE9193CD727E}" srcOrd="0" destOrd="1" presId="urn:microsoft.com/office/officeart/2005/8/layout/arrow2"/>
    <dgm:cxn modelId="{5A45A470-DA6A-4F02-951B-5A2D250796FE}" srcId="{1095E520-7C6C-4545-B9C2-A45A1FC0D89C}" destId="{BA772F88-EC43-4820-B4AD-8F13D4602A2E}" srcOrd="1" destOrd="0" parTransId="{94A392BF-8FF5-40DF-A944-6458E6D5D959}" sibTransId="{9030318E-3F5E-467E-ADA8-72064D806E24}"/>
    <dgm:cxn modelId="{CF24E2BD-EFEA-40A0-AEA9-C72D2463E95A}" srcId="{1095E520-7C6C-4545-B9C2-A45A1FC0D89C}" destId="{5D92824B-DCC9-4C61-835D-8DCFDFC636C6}" srcOrd="0" destOrd="0" parTransId="{8C09E011-9D01-4773-8981-C4FF25C8C2ED}" sibTransId="{371E039F-1190-4DB9-9D8E-43AE4163FA5F}"/>
    <dgm:cxn modelId="{28EE458B-376E-4D8E-9B7E-4C61DA7C0D01}" srcId="{58A35396-5B95-46BE-8B09-C695A8CD26BB}" destId="{DACCBFD1-0EC3-486F-9FAD-5C9A71396D04}" srcOrd="1" destOrd="0" parTransId="{FAD9E474-CB78-4CEE-98D7-283CCB353992}" sibTransId="{0FC88C88-8A1B-4D1F-BF8C-B180430D2698}"/>
    <dgm:cxn modelId="{F82A81AB-5592-489C-BC1D-F1BFB153BE5E}" type="presOf" srcId="{1095E520-7C6C-4545-B9C2-A45A1FC0D89C}" destId="{0F622191-1CF3-4564-8529-EE9193CD727E}" srcOrd="0" destOrd="0" presId="urn:microsoft.com/office/officeart/2005/8/layout/arrow2"/>
    <dgm:cxn modelId="{BF64BC20-191C-45D3-88FC-4F45C0A833D5}" srcId="{B6DE3399-731C-4092-B0AA-366D137379C1}" destId="{58A35396-5B95-46BE-8B09-C695A8CD26BB}" srcOrd="1" destOrd="0" parTransId="{329BE936-3B7C-4BDC-BA67-E5DC65E2CB02}" sibTransId="{D0E6B456-F6B8-4935-9750-006E021C492D}"/>
    <dgm:cxn modelId="{B36BA276-5D56-4AF5-BB23-D8C51670E577}" type="presOf" srcId="{DACCBFD1-0EC3-486F-9FAD-5C9A71396D04}" destId="{46EC837C-4229-4913-B811-7F30598FE115}" srcOrd="0" destOrd="2" presId="urn:microsoft.com/office/officeart/2005/8/layout/arrow2"/>
    <dgm:cxn modelId="{FE5E1A71-89EF-4ECF-8EF4-91D898BEB7DE}" type="presParOf" srcId="{72495F53-4AB0-4F26-8B13-C36D65EA875D}" destId="{61119C06-C084-4478-99AD-0F2CF045960A}" srcOrd="0" destOrd="0" presId="urn:microsoft.com/office/officeart/2005/8/layout/arrow2"/>
    <dgm:cxn modelId="{BCE7F4A7-8C2F-4CEC-88E4-14B27F8E0E71}" type="presParOf" srcId="{72495F53-4AB0-4F26-8B13-C36D65EA875D}" destId="{0684D53C-1B59-440A-AA67-C76C6A69242D}" srcOrd="1" destOrd="0" presId="urn:microsoft.com/office/officeart/2005/8/layout/arrow2"/>
    <dgm:cxn modelId="{C9E83301-8C27-4D27-A2C4-6664D29EEEBB}" type="presParOf" srcId="{0684D53C-1B59-440A-AA67-C76C6A69242D}" destId="{9373DC27-3EB3-4965-8DDD-98C21B5EC482}" srcOrd="0" destOrd="0" presId="urn:microsoft.com/office/officeart/2005/8/layout/arrow2"/>
    <dgm:cxn modelId="{3ABE4697-46CB-4AE9-AD40-88055C397DDD}" type="presParOf" srcId="{0684D53C-1B59-440A-AA67-C76C6A69242D}" destId="{0F622191-1CF3-4564-8529-EE9193CD727E}" srcOrd="1" destOrd="0" presId="urn:microsoft.com/office/officeart/2005/8/layout/arrow2"/>
    <dgm:cxn modelId="{AAE1856D-ADD2-4A42-AA98-5935515E90B7}" type="presParOf" srcId="{0684D53C-1B59-440A-AA67-C76C6A69242D}" destId="{C93E9103-373D-43B5-9878-841EB8CFB7EF}" srcOrd="2" destOrd="0" presId="urn:microsoft.com/office/officeart/2005/8/layout/arrow2"/>
    <dgm:cxn modelId="{2027AD35-4288-481C-8B2F-7B77FA9BB3C5}" type="presParOf" srcId="{0684D53C-1B59-440A-AA67-C76C6A69242D}" destId="{46EC837C-4229-4913-B811-7F30598FE115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745CEB-5F61-427D-B4DA-FD265A07111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0554B0-1C12-4BE1-B4D7-0ED9EAD1E43B}">
      <dgm:prSet custT="1"/>
      <dgm:spPr/>
      <dgm:t>
        <a:bodyPr/>
        <a:lstStyle/>
        <a:p>
          <a:pPr algn="just" rtl="0"/>
          <a:r>
            <a:rPr lang="ru-RU" sz="2300" dirty="0" smtClean="0">
              <a:latin typeface="Times New Roman" pitchFamily="18" charset="0"/>
              <a:cs typeface="Times New Roman" pitchFamily="18" charset="0"/>
            </a:rPr>
            <a:t>обращается застрахованное лицо или его уполномоченный представитель (прилагает документ, подтверждающий  полномочия)</a:t>
          </a:r>
          <a:endParaRPr lang="ru-RU" sz="2300" dirty="0">
            <a:latin typeface="Times New Roman" pitchFamily="18" charset="0"/>
            <a:cs typeface="Times New Roman" pitchFamily="18" charset="0"/>
          </a:endParaRPr>
        </a:p>
      </dgm:t>
    </dgm:pt>
    <dgm:pt modelId="{2446F494-CBAF-48CC-AABE-86073C419E58}" type="parTrans" cxnId="{E8B5C2F8-6F16-40EB-AA55-D68B7421924F}">
      <dgm:prSet/>
      <dgm:spPr/>
      <dgm:t>
        <a:bodyPr/>
        <a:lstStyle/>
        <a:p>
          <a:endParaRPr lang="ru-RU"/>
        </a:p>
      </dgm:t>
    </dgm:pt>
    <dgm:pt modelId="{7E161F0C-10E8-4F95-B50F-D92694B4676E}" type="sibTrans" cxnId="{E8B5C2F8-6F16-40EB-AA55-D68B7421924F}">
      <dgm:prSet/>
      <dgm:spPr/>
      <dgm:t>
        <a:bodyPr/>
        <a:lstStyle/>
        <a:p>
          <a:endParaRPr lang="ru-RU"/>
        </a:p>
      </dgm:t>
    </dgm:pt>
    <dgm:pt modelId="{544D832A-36E5-4159-A532-B3A963868B47}">
      <dgm:prSet custT="1"/>
      <dgm:spPr/>
      <dgm:t>
        <a:bodyPr/>
        <a:lstStyle/>
        <a:p>
          <a:pPr rtl="0"/>
          <a:r>
            <a:rPr lang="ru-RU" sz="2300" dirty="0" smtClean="0">
              <a:latin typeface="Times New Roman" pitchFamily="18" charset="0"/>
              <a:cs typeface="Times New Roman" pitchFamily="18" charset="0"/>
            </a:rPr>
            <a:t>заполняется печатными буквами чернилами ЧЕРНОГО цвета</a:t>
          </a:r>
          <a:endParaRPr lang="ru-RU" sz="2300" dirty="0">
            <a:latin typeface="Times New Roman" pitchFamily="18" charset="0"/>
            <a:cs typeface="Times New Roman" pitchFamily="18" charset="0"/>
          </a:endParaRPr>
        </a:p>
      </dgm:t>
    </dgm:pt>
    <dgm:pt modelId="{F83015E2-9122-4645-A6F6-5AF39F8D8A11}" type="parTrans" cxnId="{EF37F443-D17E-484D-9E24-DB09DA2F473A}">
      <dgm:prSet/>
      <dgm:spPr/>
      <dgm:t>
        <a:bodyPr/>
        <a:lstStyle/>
        <a:p>
          <a:endParaRPr lang="ru-RU"/>
        </a:p>
      </dgm:t>
    </dgm:pt>
    <dgm:pt modelId="{D9A25FD9-DAEF-44DD-87E2-B5FBD68EC05F}" type="sibTrans" cxnId="{EF37F443-D17E-484D-9E24-DB09DA2F473A}">
      <dgm:prSet/>
      <dgm:spPr/>
      <dgm:t>
        <a:bodyPr/>
        <a:lstStyle/>
        <a:p>
          <a:endParaRPr lang="ru-RU"/>
        </a:p>
      </dgm:t>
    </dgm:pt>
    <dgm:pt modelId="{5E6FF0BA-166F-4590-B8D8-35831E155347}">
      <dgm:prSet custT="1"/>
      <dgm:spPr/>
      <dgm:t>
        <a:bodyPr/>
        <a:lstStyle/>
        <a:p>
          <a:pPr rtl="0"/>
          <a:r>
            <a:rPr lang="ru-RU" sz="2300" dirty="0" smtClean="0">
              <a:latin typeface="Times New Roman" pitchFamily="18" charset="0"/>
              <a:cs typeface="Times New Roman" pitchFamily="18" charset="0"/>
            </a:rPr>
            <a:t>допускается применение печатающих устройств</a:t>
          </a:r>
          <a:endParaRPr lang="ru-RU" sz="2300" dirty="0">
            <a:latin typeface="Times New Roman" pitchFamily="18" charset="0"/>
            <a:cs typeface="Times New Roman" pitchFamily="18" charset="0"/>
          </a:endParaRPr>
        </a:p>
      </dgm:t>
    </dgm:pt>
    <dgm:pt modelId="{1613D34A-9739-49E8-A4C1-D54E342BFCBD}" type="parTrans" cxnId="{BCDBA4A9-BF02-459E-9185-5E2CFDE3C66C}">
      <dgm:prSet/>
      <dgm:spPr/>
      <dgm:t>
        <a:bodyPr/>
        <a:lstStyle/>
        <a:p>
          <a:endParaRPr lang="ru-RU"/>
        </a:p>
      </dgm:t>
    </dgm:pt>
    <dgm:pt modelId="{74E042B9-98E0-4C16-833C-0B9D7D59309D}" type="sibTrans" cxnId="{BCDBA4A9-BF02-459E-9185-5E2CFDE3C66C}">
      <dgm:prSet/>
      <dgm:spPr/>
      <dgm:t>
        <a:bodyPr/>
        <a:lstStyle/>
        <a:p>
          <a:endParaRPr lang="ru-RU"/>
        </a:p>
      </dgm:t>
    </dgm:pt>
    <dgm:pt modelId="{1C1754E8-F747-4088-B5E9-CA1714CD867D}">
      <dgm:prSet custT="1"/>
      <dgm:spPr/>
      <dgm:t>
        <a:bodyPr/>
        <a:lstStyle/>
        <a:p>
          <a:pPr rtl="0"/>
          <a:r>
            <a:rPr lang="ru-RU" sz="2300" dirty="0" smtClean="0">
              <a:latin typeface="Times New Roman" pitchFamily="18" charset="0"/>
              <a:cs typeface="Times New Roman" pitchFamily="18" charset="0"/>
            </a:rPr>
            <a:t>предоставляется не позднее 6 месяцев со дня восстановления трудоспособности, достижения ребенком 1,5 лет, окончания отпуска по беременности и родам</a:t>
          </a:r>
          <a:endParaRPr lang="ru-RU" sz="2300" dirty="0">
            <a:latin typeface="Times New Roman" pitchFamily="18" charset="0"/>
            <a:cs typeface="Times New Roman" pitchFamily="18" charset="0"/>
          </a:endParaRPr>
        </a:p>
      </dgm:t>
    </dgm:pt>
    <dgm:pt modelId="{E3E1A855-B2AA-403C-A311-5A15777E3DB0}" type="sibTrans" cxnId="{4084BA28-3ABB-4597-9C80-0B006E08774C}">
      <dgm:prSet/>
      <dgm:spPr/>
      <dgm:t>
        <a:bodyPr/>
        <a:lstStyle/>
        <a:p>
          <a:endParaRPr lang="ru-RU"/>
        </a:p>
      </dgm:t>
    </dgm:pt>
    <dgm:pt modelId="{D882543B-4CD4-4B9F-B1A5-DC8628CF4300}" type="parTrans" cxnId="{4084BA28-3ABB-4597-9C80-0B006E08774C}">
      <dgm:prSet/>
      <dgm:spPr/>
      <dgm:t>
        <a:bodyPr/>
        <a:lstStyle/>
        <a:p>
          <a:endParaRPr lang="ru-RU"/>
        </a:p>
      </dgm:t>
    </dgm:pt>
    <dgm:pt modelId="{907F456A-730F-4F0E-AA69-A6FC38562F79}" type="pres">
      <dgm:prSet presAssocID="{98745CEB-5F61-427D-B4DA-FD265A07111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5BB077-44BE-4A99-8101-7A95E5951C45}" type="pres">
      <dgm:prSet presAssocID="{6F0554B0-1C12-4BE1-B4D7-0ED9EAD1E43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0C8C3E-84ED-45CE-BEBB-E05C327FD5B7}" type="pres">
      <dgm:prSet presAssocID="{7E161F0C-10E8-4F95-B50F-D92694B4676E}" presName="spacer" presStyleCnt="0"/>
      <dgm:spPr/>
    </dgm:pt>
    <dgm:pt modelId="{75F85A6C-9508-475A-BDD3-04C5FA38F26A}" type="pres">
      <dgm:prSet presAssocID="{1C1754E8-F747-4088-B5E9-CA1714CD867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D5FCFA-D406-4966-8EB8-33DD39973999}" type="pres">
      <dgm:prSet presAssocID="{E3E1A855-B2AA-403C-A311-5A15777E3DB0}" presName="spacer" presStyleCnt="0"/>
      <dgm:spPr/>
    </dgm:pt>
    <dgm:pt modelId="{640B7847-427E-4396-B948-CF6AD64A5E13}" type="pres">
      <dgm:prSet presAssocID="{544D832A-36E5-4159-A532-B3A963868B4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4F6155-9890-44F7-AA5C-6879F9BED44D}" type="pres">
      <dgm:prSet presAssocID="{D9A25FD9-DAEF-44DD-87E2-B5FBD68EC05F}" presName="spacer" presStyleCnt="0"/>
      <dgm:spPr/>
    </dgm:pt>
    <dgm:pt modelId="{9020D1AD-6728-411E-BC7E-43350673AF9D}" type="pres">
      <dgm:prSet presAssocID="{5E6FF0BA-166F-4590-B8D8-35831E15534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D6DBFC-E335-41B6-9DCF-EE9A5810886D}" type="presOf" srcId="{1C1754E8-F747-4088-B5E9-CA1714CD867D}" destId="{75F85A6C-9508-475A-BDD3-04C5FA38F26A}" srcOrd="0" destOrd="0" presId="urn:microsoft.com/office/officeart/2005/8/layout/vList2"/>
    <dgm:cxn modelId="{FB029FBF-868A-45FB-9775-5957B551F438}" type="presOf" srcId="{6F0554B0-1C12-4BE1-B4D7-0ED9EAD1E43B}" destId="{E25BB077-44BE-4A99-8101-7A95E5951C45}" srcOrd="0" destOrd="0" presId="urn:microsoft.com/office/officeart/2005/8/layout/vList2"/>
    <dgm:cxn modelId="{CA77EABB-5372-40AD-924F-2B408A05F21B}" type="presOf" srcId="{544D832A-36E5-4159-A532-B3A963868B47}" destId="{640B7847-427E-4396-B948-CF6AD64A5E13}" srcOrd="0" destOrd="0" presId="urn:microsoft.com/office/officeart/2005/8/layout/vList2"/>
    <dgm:cxn modelId="{BCDBA4A9-BF02-459E-9185-5E2CFDE3C66C}" srcId="{98745CEB-5F61-427D-B4DA-FD265A071117}" destId="{5E6FF0BA-166F-4590-B8D8-35831E155347}" srcOrd="3" destOrd="0" parTransId="{1613D34A-9739-49E8-A4C1-D54E342BFCBD}" sibTransId="{74E042B9-98E0-4C16-833C-0B9D7D59309D}"/>
    <dgm:cxn modelId="{E8B5C2F8-6F16-40EB-AA55-D68B7421924F}" srcId="{98745CEB-5F61-427D-B4DA-FD265A071117}" destId="{6F0554B0-1C12-4BE1-B4D7-0ED9EAD1E43B}" srcOrd="0" destOrd="0" parTransId="{2446F494-CBAF-48CC-AABE-86073C419E58}" sibTransId="{7E161F0C-10E8-4F95-B50F-D92694B4676E}"/>
    <dgm:cxn modelId="{C1E899F6-5D9F-4EAA-A29A-0D318FA06175}" type="presOf" srcId="{98745CEB-5F61-427D-B4DA-FD265A071117}" destId="{907F456A-730F-4F0E-AA69-A6FC38562F79}" srcOrd="0" destOrd="0" presId="urn:microsoft.com/office/officeart/2005/8/layout/vList2"/>
    <dgm:cxn modelId="{4084BA28-3ABB-4597-9C80-0B006E08774C}" srcId="{98745CEB-5F61-427D-B4DA-FD265A071117}" destId="{1C1754E8-F747-4088-B5E9-CA1714CD867D}" srcOrd="1" destOrd="0" parTransId="{D882543B-4CD4-4B9F-B1A5-DC8628CF4300}" sibTransId="{E3E1A855-B2AA-403C-A311-5A15777E3DB0}"/>
    <dgm:cxn modelId="{EF37F443-D17E-484D-9E24-DB09DA2F473A}" srcId="{98745CEB-5F61-427D-B4DA-FD265A071117}" destId="{544D832A-36E5-4159-A532-B3A963868B47}" srcOrd="2" destOrd="0" parTransId="{F83015E2-9122-4645-A6F6-5AF39F8D8A11}" sibTransId="{D9A25FD9-DAEF-44DD-87E2-B5FBD68EC05F}"/>
    <dgm:cxn modelId="{B32D0046-3A31-4CD8-8CE9-E2CD93649FDF}" type="presOf" srcId="{5E6FF0BA-166F-4590-B8D8-35831E155347}" destId="{9020D1AD-6728-411E-BC7E-43350673AF9D}" srcOrd="0" destOrd="0" presId="urn:microsoft.com/office/officeart/2005/8/layout/vList2"/>
    <dgm:cxn modelId="{21755529-931C-4EBF-AF75-2116FDF8F547}" type="presParOf" srcId="{907F456A-730F-4F0E-AA69-A6FC38562F79}" destId="{E25BB077-44BE-4A99-8101-7A95E5951C45}" srcOrd="0" destOrd="0" presId="urn:microsoft.com/office/officeart/2005/8/layout/vList2"/>
    <dgm:cxn modelId="{5143BC19-5A61-49BF-AFC8-E50CA0CDF2B2}" type="presParOf" srcId="{907F456A-730F-4F0E-AA69-A6FC38562F79}" destId="{310C8C3E-84ED-45CE-BEBB-E05C327FD5B7}" srcOrd="1" destOrd="0" presId="urn:microsoft.com/office/officeart/2005/8/layout/vList2"/>
    <dgm:cxn modelId="{5B12E16C-798B-4616-99CF-7B904F3300B0}" type="presParOf" srcId="{907F456A-730F-4F0E-AA69-A6FC38562F79}" destId="{75F85A6C-9508-475A-BDD3-04C5FA38F26A}" srcOrd="2" destOrd="0" presId="urn:microsoft.com/office/officeart/2005/8/layout/vList2"/>
    <dgm:cxn modelId="{1A4BEBE9-5F59-4669-BE76-7F125EF63353}" type="presParOf" srcId="{907F456A-730F-4F0E-AA69-A6FC38562F79}" destId="{1ED5FCFA-D406-4966-8EB8-33DD39973999}" srcOrd="3" destOrd="0" presId="urn:microsoft.com/office/officeart/2005/8/layout/vList2"/>
    <dgm:cxn modelId="{0BB3650B-E100-487F-A3E4-8D9D52330243}" type="presParOf" srcId="{907F456A-730F-4F0E-AA69-A6FC38562F79}" destId="{640B7847-427E-4396-B948-CF6AD64A5E13}" srcOrd="4" destOrd="0" presId="urn:microsoft.com/office/officeart/2005/8/layout/vList2"/>
    <dgm:cxn modelId="{ADCB2E6C-C8DA-45DF-8E9E-606D1E1C0449}" type="presParOf" srcId="{907F456A-730F-4F0E-AA69-A6FC38562F79}" destId="{434F6155-9890-44F7-AA5C-6879F9BED44D}" srcOrd="5" destOrd="0" presId="urn:microsoft.com/office/officeart/2005/8/layout/vList2"/>
    <dgm:cxn modelId="{90C72C1D-1C17-4C9A-9425-2744F49D8AE4}" type="presParOf" srcId="{907F456A-730F-4F0E-AA69-A6FC38562F79}" destId="{9020D1AD-6728-411E-BC7E-43350673AF9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B6DE3399-731C-4092-B0AA-366D137379C1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741576-3B17-4ECA-8A33-E24063D8F6CC}">
      <dgm:prSet/>
      <dgm:spPr/>
      <dgm:t>
        <a:bodyPr/>
        <a:lstStyle/>
        <a:p>
          <a:pPr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СТРАХОВАТЕЛЬ - полный комплект документов, реестр сведений-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603421-58B9-4F21-B155-CDDD9E2734CA}" type="parTrans" cxnId="{1E6BFD28-A3B7-49A4-AD5B-38D67ED42126}">
      <dgm:prSet/>
      <dgm:spPr/>
      <dgm:t>
        <a:bodyPr/>
        <a:lstStyle/>
        <a:p>
          <a:endParaRPr lang="ru-RU"/>
        </a:p>
      </dgm:t>
    </dgm:pt>
    <dgm:pt modelId="{1E73BD2B-583F-407B-B84D-E9B61AB90593}" type="sibTrans" cxnId="{1E6BFD28-A3B7-49A4-AD5B-38D67ED42126}">
      <dgm:prSet/>
      <dgm:spPr/>
      <dgm:t>
        <a:bodyPr/>
        <a:lstStyle/>
        <a:p>
          <a:endParaRPr lang="ru-RU"/>
        </a:p>
      </dgm:t>
    </dgm:pt>
    <dgm:pt modelId="{1095E520-7C6C-4545-B9C2-A45A1FC0D89C}">
      <dgm:prSet/>
      <dgm:spPr/>
      <dgm:t>
        <a:bodyPr/>
        <a:lstStyle/>
        <a:p>
          <a:pPr rtl="0"/>
          <a:r>
            <a:rPr lang="ru-RU" dirty="0" smtClean="0"/>
            <a:t>РЕГИОНАЛЬНОЕ ОТДЕЛЕНИЕ - решение о назначении и выплате пособий</a:t>
          </a:r>
          <a:endParaRPr lang="ru-RU" dirty="0"/>
        </a:p>
      </dgm:t>
    </dgm:pt>
    <dgm:pt modelId="{A82CE441-FC3B-4A9B-B379-0BCFFE125AAE}" type="parTrans" cxnId="{1E867EE0-251C-403B-884E-38877A7EB820}">
      <dgm:prSet/>
      <dgm:spPr/>
      <dgm:t>
        <a:bodyPr/>
        <a:lstStyle/>
        <a:p>
          <a:endParaRPr lang="ru-RU"/>
        </a:p>
      </dgm:t>
    </dgm:pt>
    <dgm:pt modelId="{FF049D1D-FD8C-49F0-9D28-EFCB17CEE50B}" type="sibTrans" cxnId="{1E867EE0-251C-403B-884E-38877A7EB820}">
      <dgm:prSet/>
      <dgm:spPr/>
      <dgm:t>
        <a:bodyPr/>
        <a:lstStyle/>
        <a:p>
          <a:endParaRPr lang="ru-RU"/>
        </a:p>
      </dgm:t>
    </dgm:pt>
    <dgm:pt modelId="{58A35396-5B95-46BE-8B09-C695A8CD26BB}">
      <dgm:prSet/>
      <dgm:spPr/>
      <dgm:t>
        <a:bodyPr/>
        <a:lstStyle/>
        <a:p>
          <a:pPr rtl="0"/>
          <a:r>
            <a:rPr lang="ru-RU" dirty="0" smtClean="0"/>
            <a:t>РЕГИОНАЛЬНОЕ ОТДЕЛЕНИЕ- возврат документов страхователю</a:t>
          </a:r>
          <a:endParaRPr lang="ru-RU" dirty="0"/>
        </a:p>
      </dgm:t>
    </dgm:pt>
    <dgm:pt modelId="{329BE936-3B7C-4BDC-BA67-E5DC65E2CB02}" type="parTrans" cxnId="{BF64BC20-191C-45D3-88FC-4F45C0A833D5}">
      <dgm:prSet/>
      <dgm:spPr/>
      <dgm:t>
        <a:bodyPr/>
        <a:lstStyle/>
        <a:p>
          <a:endParaRPr lang="ru-RU"/>
        </a:p>
      </dgm:t>
    </dgm:pt>
    <dgm:pt modelId="{D0E6B456-F6B8-4935-9750-006E021C492D}" type="sibTrans" cxnId="{BF64BC20-191C-45D3-88FC-4F45C0A833D5}">
      <dgm:prSet/>
      <dgm:spPr/>
      <dgm:t>
        <a:bodyPr/>
        <a:lstStyle/>
        <a:p>
          <a:endParaRPr lang="ru-RU"/>
        </a:p>
      </dgm:t>
    </dgm:pt>
    <dgm:pt modelId="{803E92A0-B042-474F-B78B-ADCFF9E1C38B}">
      <dgm:prSet/>
      <dgm:spPr/>
      <dgm:t>
        <a:bodyPr/>
        <a:lstStyle/>
        <a:p>
          <a:pPr rtl="0"/>
          <a:r>
            <a:rPr lang="ru-RU" dirty="0" smtClean="0"/>
            <a:t> СТРАХОВАТЕЛЬ – хранение документов в установленном порядке</a:t>
          </a:r>
          <a:endParaRPr lang="ru-RU" dirty="0"/>
        </a:p>
      </dgm:t>
    </dgm:pt>
    <dgm:pt modelId="{22DB37D5-C26F-4BBB-8022-3F42FA6F8D05}" type="parTrans" cxnId="{27DA6D2F-C7A4-4A06-8737-957FBCED1161}">
      <dgm:prSet/>
      <dgm:spPr/>
      <dgm:t>
        <a:bodyPr/>
        <a:lstStyle/>
        <a:p>
          <a:endParaRPr lang="ru-RU"/>
        </a:p>
      </dgm:t>
    </dgm:pt>
    <dgm:pt modelId="{E20E636D-B77E-4FB6-B009-FE86827C6577}" type="sibTrans" cxnId="{27DA6D2F-C7A4-4A06-8737-957FBCED1161}">
      <dgm:prSet/>
      <dgm:spPr/>
      <dgm:t>
        <a:bodyPr/>
        <a:lstStyle/>
        <a:p>
          <a:endParaRPr lang="ru-RU"/>
        </a:p>
      </dgm:t>
    </dgm:pt>
    <dgm:pt modelId="{DDB001DC-33BC-4721-B8FA-880B122F70C8}" type="pres">
      <dgm:prSet presAssocID="{B6DE3399-731C-4092-B0AA-366D137379C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8F1DD8-6AF4-4191-AFCC-6C8D5849AA95}" type="pres">
      <dgm:prSet presAssocID="{EE741576-3B17-4ECA-8A33-E24063D8F6C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DFE7F2-BF90-4043-AE36-81878B6F690C}" type="pres">
      <dgm:prSet presAssocID="{1E73BD2B-583F-407B-B84D-E9B61AB90593}" presName="sibTrans" presStyleLbl="sibTrans1D1" presStyleIdx="0" presStyleCnt="3"/>
      <dgm:spPr/>
      <dgm:t>
        <a:bodyPr/>
        <a:lstStyle/>
        <a:p>
          <a:endParaRPr lang="ru-RU"/>
        </a:p>
      </dgm:t>
    </dgm:pt>
    <dgm:pt modelId="{E225F8F2-13A2-4C29-8D5A-0E57732C924D}" type="pres">
      <dgm:prSet presAssocID="{1E73BD2B-583F-407B-B84D-E9B61AB90593}" presName="connectorText" presStyleLbl="sibTrans1D1" presStyleIdx="0" presStyleCnt="3"/>
      <dgm:spPr/>
      <dgm:t>
        <a:bodyPr/>
        <a:lstStyle/>
        <a:p>
          <a:endParaRPr lang="ru-RU"/>
        </a:p>
      </dgm:t>
    </dgm:pt>
    <dgm:pt modelId="{42D22565-659A-45E3-9FD0-7A8B64150FCB}" type="pres">
      <dgm:prSet presAssocID="{1095E520-7C6C-4545-B9C2-A45A1FC0D89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FD60FE-6EF3-41C4-B7F4-F00D108F31E7}" type="pres">
      <dgm:prSet presAssocID="{FF049D1D-FD8C-49F0-9D28-EFCB17CEE50B}" presName="sibTrans" presStyleLbl="sibTrans1D1" presStyleIdx="1" presStyleCnt="3"/>
      <dgm:spPr/>
      <dgm:t>
        <a:bodyPr/>
        <a:lstStyle/>
        <a:p>
          <a:endParaRPr lang="ru-RU"/>
        </a:p>
      </dgm:t>
    </dgm:pt>
    <dgm:pt modelId="{687F783B-662E-4E39-B9C3-23076A4ADDFA}" type="pres">
      <dgm:prSet presAssocID="{FF049D1D-FD8C-49F0-9D28-EFCB17CEE50B}" presName="connectorText" presStyleLbl="sibTrans1D1" presStyleIdx="1" presStyleCnt="3"/>
      <dgm:spPr/>
      <dgm:t>
        <a:bodyPr/>
        <a:lstStyle/>
        <a:p>
          <a:endParaRPr lang="ru-RU"/>
        </a:p>
      </dgm:t>
    </dgm:pt>
    <dgm:pt modelId="{881AD1A8-ADAC-4914-A694-0A0925A60907}" type="pres">
      <dgm:prSet presAssocID="{58A35396-5B95-46BE-8B09-C695A8CD26B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AB6152-6CFE-4194-AB30-CC28E6CC75A2}" type="pres">
      <dgm:prSet presAssocID="{D0E6B456-F6B8-4935-9750-006E021C492D}" presName="sibTrans" presStyleLbl="sibTrans1D1" presStyleIdx="2" presStyleCnt="3"/>
      <dgm:spPr/>
      <dgm:t>
        <a:bodyPr/>
        <a:lstStyle/>
        <a:p>
          <a:endParaRPr lang="ru-RU"/>
        </a:p>
      </dgm:t>
    </dgm:pt>
    <dgm:pt modelId="{CC11FC01-57B7-498C-A28D-0933FAE7C07C}" type="pres">
      <dgm:prSet presAssocID="{D0E6B456-F6B8-4935-9750-006E021C492D}" presName="connectorText" presStyleLbl="sibTrans1D1" presStyleIdx="2" presStyleCnt="3"/>
      <dgm:spPr/>
      <dgm:t>
        <a:bodyPr/>
        <a:lstStyle/>
        <a:p>
          <a:endParaRPr lang="ru-RU"/>
        </a:p>
      </dgm:t>
    </dgm:pt>
    <dgm:pt modelId="{95239FFE-D494-433A-BF6A-C47C927D46DA}" type="pres">
      <dgm:prSet presAssocID="{803E92A0-B042-474F-B78B-ADCFF9E1C38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DA6D2F-C7A4-4A06-8737-957FBCED1161}" srcId="{B6DE3399-731C-4092-B0AA-366D137379C1}" destId="{803E92A0-B042-474F-B78B-ADCFF9E1C38B}" srcOrd="3" destOrd="0" parTransId="{22DB37D5-C26F-4BBB-8022-3F42FA6F8D05}" sibTransId="{E20E636D-B77E-4FB6-B009-FE86827C6577}"/>
    <dgm:cxn modelId="{AEA36020-A326-4E2D-94CD-CE71C94421ED}" type="presOf" srcId="{FF049D1D-FD8C-49F0-9D28-EFCB17CEE50B}" destId="{56FD60FE-6EF3-41C4-B7F4-F00D108F31E7}" srcOrd="0" destOrd="0" presId="urn:microsoft.com/office/officeart/2005/8/layout/bProcess3"/>
    <dgm:cxn modelId="{CC4488B2-FA19-420C-87C2-97F0BF811B9E}" type="presOf" srcId="{803E92A0-B042-474F-B78B-ADCFF9E1C38B}" destId="{95239FFE-D494-433A-BF6A-C47C927D46DA}" srcOrd="0" destOrd="0" presId="urn:microsoft.com/office/officeart/2005/8/layout/bProcess3"/>
    <dgm:cxn modelId="{1E867EE0-251C-403B-884E-38877A7EB820}" srcId="{B6DE3399-731C-4092-B0AA-366D137379C1}" destId="{1095E520-7C6C-4545-B9C2-A45A1FC0D89C}" srcOrd="1" destOrd="0" parTransId="{A82CE441-FC3B-4A9B-B379-0BCFFE125AAE}" sibTransId="{FF049D1D-FD8C-49F0-9D28-EFCB17CEE50B}"/>
    <dgm:cxn modelId="{4AB3D5E5-B0CC-42E8-8A4C-7126D0DEEB35}" type="presOf" srcId="{1E73BD2B-583F-407B-B84D-E9B61AB90593}" destId="{3FDFE7F2-BF90-4043-AE36-81878B6F690C}" srcOrd="0" destOrd="0" presId="urn:microsoft.com/office/officeart/2005/8/layout/bProcess3"/>
    <dgm:cxn modelId="{91B0DDB9-AA72-4E27-9DBA-73700CA0F018}" type="presOf" srcId="{1095E520-7C6C-4545-B9C2-A45A1FC0D89C}" destId="{42D22565-659A-45E3-9FD0-7A8B64150FCB}" srcOrd="0" destOrd="0" presId="urn:microsoft.com/office/officeart/2005/8/layout/bProcess3"/>
    <dgm:cxn modelId="{03DF4FD5-340A-4622-9462-EDE7D237971A}" type="presOf" srcId="{D0E6B456-F6B8-4935-9750-006E021C492D}" destId="{CC11FC01-57B7-498C-A28D-0933FAE7C07C}" srcOrd="1" destOrd="0" presId="urn:microsoft.com/office/officeart/2005/8/layout/bProcess3"/>
    <dgm:cxn modelId="{E0CF36C0-E672-4EED-AE5C-BA726C1687AB}" type="presOf" srcId="{1E73BD2B-583F-407B-B84D-E9B61AB90593}" destId="{E225F8F2-13A2-4C29-8D5A-0E57732C924D}" srcOrd="1" destOrd="0" presId="urn:microsoft.com/office/officeart/2005/8/layout/bProcess3"/>
    <dgm:cxn modelId="{1E6BFD28-A3B7-49A4-AD5B-38D67ED42126}" srcId="{B6DE3399-731C-4092-B0AA-366D137379C1}" destId="{EE741576-3B17-4ECA-8A33-E24063D8F6CC}" srcOrd="0" destOrd="0" parTransId="{43603421-58B9-4F21-B155-CDDD9E2734CA}" sibTransId="{1E73BD2B-583F-407B-B84D-E9B61AB90593}"/>
    <dgm:cxn modelId="{03C948A9-40C1-44CE-B840-C4378F3BCCCA}" type="presOf" srcId="{B6DE3399-731C-4092-B0AA-366D137379C1}" destId="{DDB001DC-33BC-4721-B8FA-880B122F70C8}" srcOrd="0" destOrd="0" presId="urn:microsoft.com/office/officeart/2005/8/layout/bProcess3"/>
    <dgm:cxn modelId="{BF64BC20-191C-45D3-88FC-4F45C0A833D5}" srcId="{B6DE3399-731C-4092-B0AA-366D137379C1}" destId="{58A35396-5B95-46BE-8B09-C695A8CD26BB}" srcOrd="2" destOrd="0" parTransId="{329BE936-3B7C-4BDC-BA67-E5DC65E2CB02}" sibTransId="{D0E6B456-F6B8-4935-9750-006E021C492D}"/>
    <dgm:cxn modelId="{92B110B9-9016-4908-901F-0F7E79EBD42A}" type="presOf" srcId="{FF049D1D-FD8C-49F0-9D28-EFCB17CEE50B}" destId="{687F783B-662E-4E39-B9C3-23076A4ADDFA}" srcOrd="1" destOrd="0" presId="urn:microsoft.com/office/officeart/2005/8/layout/bProcess3"/>
    <dgm:cxn modelId="{F4706C50-6ED5-4123-9016-6495DC4D49F1}" type="presOf" srcId="{EE741576-3B17-4ECA-8A33-E24063D8F6CC}" destId="{718F1DD8-6AF4-4191-AFCC-6C8D5849AA95}" srcOrd="0" destOrd="0" presId="urn:microsoft.com/office/officeart/2005/8/layout/bProcess3"/>
    <dgm:cxn modelId="{0B358182-7710-463D-9694-39FCBE4D7037}" type="presOf" srcId="{58A35396-5B95-46BE-8B09-C695A8CD26BB}" destId="{881AD1A8-ADAC-4914-A694-0A0925A60907}" srcOrd="0" destOrd="0" presId="urn:microsoft.com/office/officeart/2005/8/layout/bProcess3"/>
    <dgm:cxn modelId="{4A4B6DCF-BC99-40AC-9A49-968A251A63C1}" type="presOf" srcId="{D0E6B456-F6B8-4935-9750-006E021C492D}" destId="{23AB6152-6CFE-4194-AB30-CC28E6CC75A2}" srcOrd="0" destOrd="0" presId="urn:microsoft.com/office/officeart/2005/8/layout/bProcess3"/>
    <dgm:cxn modelId="{699BC875-BDDF-4F3F-8FCE-C117B2AE9B93}" type="presParOf" srcId="{DDB001DC-33BC-4721-B8FA-880B122F70C8}" destId="{718F1DD8-6AF4-4191-AFCC-6C8D5849AA95}" srcOrd="0" destOrd="0" presId="urn:microsoft.com/office/officeart/2005/8/layout/bProcess3"/>
    <dgm:cxn modelId="{6C2947B5-BD2F-4A62-AD06-D6C421B1AD4A}" type="presParOf" srcId="{DDB001DC-33BC-4721-B8FA-880B122F70C8}" destId="{3FDFE7F2-BF90-4043-AE36-81878B6F690C}" srcOrd="1" destOrd="0" presId="urn:microsoft.com/office/officeart/2005/8/layout/bProcess3"/>
    <dgm:cxn modelId="{C364E300-D390-41DD-B619-57AF86A2E84E}" type="presParOf" srcId="{3FDFE7F2-BF90-4043-AE36-81878B6F690C}" destId="{E225F8F2-13A2-4C29-8D5A-0E57732C924D}" srcOrd="0" destOrd="0" presId="urn:microsoft.com/office/officeart/2005/8/layout/bProcess3"/>
    <dgm:cxn modelId="{346DDF53-217D-4973-B848-0E39D4F5AF5D}" type="presParOf" srcId="{DDB001DC-33BC-4721-B8FA-880B122F70C8}" destId="{42D22565-659A-45E3-9FD0-7A8B64150FCB}" srcOrd="2" destOrd="0" presId="urn:microsoft.com/office/officeart/2005/8/layout/bProcess3"/>
    <dgm:cxn modelId="{0E930B25-DC7E-4B44-9FAE-0D2B67ACF6AD}" type="presParOf" srcId="{DDB001DC-33BC-4721-B8FA-880B122F70C8}" destId="{56FD60FE-6EF3-41C4-B7F4-F00D108F31E7}" srcOrd="3" destOrd="0" presId="urn:microsoft.com/office/officeart/2005/8/layout/bProcess3"/>
    <dgm:cxn modelId="{032CA574-71EA-4871-8352-9BD10CFB25B2}" type="presParOf" srcId="{56FD60FE-6EF3-41C4-B7F4-F00D108F31E7}" destId="{687F783B-662E-4E39-B9C3-23076A4ADDFA}" srcOrd="0" destOrd="0" presId="urn:microsoft.com/office/officeart/2005/8/layout/bProcess3"/>
    <dgm:cxn modelId="{CF0E40ED-30BA-4994-8703-1C05DA73F0E5}" type="presParOf" srcId="{DDB001DC-33BC-4721-B8FA-880B122F70C8}" destId="{881AD1A8-ADAC-4914-A694-0A0925A60907}" srcOrd="4" destOrd="0" presId="urn:microsoft.com/office/officeart/2005/8/layout/bProcess3"/>
    <dgm:cxn modelId="{147BEFA1-7919-494D-95F7-2C1D977E09B3}" type="presParOf" srcId="{DDB001DC-33BC-4721-B8FA-880B122F70C8}" destId="{23AB6152-6CFE-4194-AB30-CC28E6CC75A2}" srcOrd="5" destOrd="0" presId="urn:microsoft.com/office/officeart/2005/8/layout/bProcess3"/>
    <dgm:cxn modelId="{B824142E-82CB-4B8D-BAFA-CDD15EBC5821}" type="presParOf" srcId="{23AB6152-6CFE-4194-AB30-CC28E6CC75A2}" destId="{CC11FC01-57B7-498C-A28D-0933FAE7C07C}" srcOrd="0" destOrd="0" presId="urn:microsoft.com/office/officeart/2005/8/layout/bProcess3"/>
    <dgm:cxn modelId="{66C5435D-2319-462A-814E-F6EC11C23732}" type="presParOf" srcId="{DDB001DC-33BC-4721-B8FA-880B122F70C8}" destId="{95239FFE-D494-433A-BF6A-C47C927D46DA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C35AF43C-69A8-4239-A693-431CEB1C15A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DE2370-F75B-48D2-A4BC-FDF777EA161D}">
      <dgm:prSet/>
      <dgm:spPr/>
      <dgm:t>
        <a:bodyPr/>
        <a:lstStyle/>
        <a:p>
          <a:pPr algn="ctr" rtl="0"/>
          <a:r>
            <a:rPr lang="ru-RU" dirty="0" smtClean="0"/>
            <a:t>застрахованному лицу</a:t>
          </a:r>
        </a:p>
        <a:p>
          <a:pPr algn="ctr" rtl="0"/>
          <a:r>
            <a:rPr lang="ru-RU" dirty="0" smtClean="0"/>
            <a:t>в течение 10 календарных дней со дня получения заявления и документов или сведений</a:t>
          </a:r>
          <a:endParaRPr lang="ru-RU" dirty="0"/>
        </a:p>
      </dgm:t>
    </dgm:pt>
    <dgm:pt modelId="{BD5CFC76-669A-4D86-B2EB-FC29CBF7F73A}" type="parTrans" cxnId="{501E2A7C-B591-4EDD-9ECF-897C4640BE3B}">
      <dgm:prSet/>
      <dgm:spPr/>
      <dgm:t>
        <a:bodyPr/>
        <a:lstStyle/>
        <a:p>
          <a:endParaRPr lang="ru-RU"/>
        </a:p>
      </dgm:t>
    </dgm:pt>
    <dgm:pt modelId="{3B315927-A773-4736-8052-2A2EC586A634}" type="sibTrans" cxnId="{501E2A7C-B591-4EDD-9ECF-897C4640BE3B}">
      <dgm:prSet/>
      <dgm:spPr/>
      <dgm:t>
        <a:bodyPr/>
        <a:lstStyle/>
        <a:p>
          <a:endParaRPr lang="ru-RU"/>
        </a:p>
      </dgm:t>
    </dgm:pt>
    <dgm:pt modelId="{08B8D861-0202-4421-98D8-8F0C30227D12}" type="pres">
      <dgm:prSet presAssocID="{C35AF43C-69A8-4239-A693-431CEB1C15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A369DA-68D3-4EBF-A097-39BF44088577}" type="pres">
      <dgm:prSet presAssocID="{1EDE2370-F75B-48D2-A4BC-FDF777EA161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527748-F019-4B21-B59E-C8AA9FE75194}" type="presOf" srcId="{1EDE2370-F75B-48D2-A4BC-FDF777EA161D}" destId="{2EA369DA-68D3-4EBF-A097-39BF44088577}" srcOrd="0" destOrd="0" presId="urn:microsoft.com/office/officeart/2005/8/layout/vList2"/>
    <dgm:cxn modelId="{501E2A7C-B591-4EDD-9ECF-897C4640BE3B}" srcId="{C35AF43C-69A8-4239-A693-431CEB1C15A2}" destId="{1EDE2370-F75B-48D2-A4BC-FDF777EA161D}" srcOrd="0" destOrd="0" parTransId="{BD5CFC76-669A-4D86-B2EB-FC29CBF7F73A}" sibTransId="{3B315927-A773-4736-8052-2A2EC586A634}"/>
    <dgm:cxn modelId="{DD028257-6E94-4C7A-AF2D-6676BDE5A3C9}" type="presOf" srcId="{C35AF43C-69A8-4239-A693-431CEB1C15A2}" destId="{08B8D861-0202-4421-98D8-8F0C30227D12}" srcOrd="0" destOrd="0" presId="urn:microsoft.com/office/officeart/2005/8/layout/vList2"/>
    <dgm:cxn modelId="{FC58581F-18BB-4EB8-900F-A63CFE21A98F}" type="presParOf" srcId="{08B8D861-0202-4421-98D8-8F0C30227D12}" destId="{2EA369DA-68D3-4EBF-A097-39BF4408857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82B20B89-CDCC-4882-98AB-1B9D6B689E4C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028494-EB68-4B19-A8E4-94D092516292}">
      <dgm:prSet/>
      <dgm:spPr/>
      <dgm:t>
        <a:bodyPr/>
        <a:lstStyle/>
        <a:p>
          <a:pPr rtl="0"/>
          <a:r>
            <a:rPr lang="ru-RU" dirty="0" smtClean="0"/>
            <a:t>застрахованное лицо пропустило сроки обращения за пособием</a:t>
          </a:r>
          <a:endParaRPr lang="ru-RU" dirty="0"/>
        </a:p>
      </dgm:t>
    </dgm:pt>
    <dgm:pt modelId="{83123B01-FD8F-4002-A9B1-AD56E68748E9}" type="parTrans" cxnId="{FE90A5C5-49AA-4696-9BDA-3A0ECA4A64E3}">
      <dgm:prSet/>
      <dgm:spPr/>
      <dgm:t>
        <a:bodyPr/>
        <a:lstStyle/>
        <a:p>
          <a:endParaRPr lang="ru-RU"/>
        </a:p>
      </dgm:t>
    </dgm:pt>
    <dgm:pt modelId="{106907E4-D8C7-47B7-8FEC-BA1EF2BEF6E1}" type="sibTrans" cxnId="{FE90A5C5-49AA-4696-9BDA-3A0ECA4A64E3}">
      <dgm:prSet/>
      <dgm:spPr/>
      <dgm:t>
        <a:bodyPr/>
        <a:lstStyle/>
        <a:p>
          <a:endParaRPr lang="ru-RU"/>
        </a:p>
      </dgm:t>
    </dgm:pt>
    <dgm:pt modelId="{1E1AD1C4-6564-4A89-84EA-E340C41AB7E5}">
      <dgm:prSet/>
      <dgm:spPr/>
      <dgm:t>
        <a:bodyPr/>
        <a:lstStyle/>
        <a:p>
          <a:pPr rtl="0"/>
          <a:r>
            <a:rPr lang="ru-RU" dirty="0" smtClean="0"/>
            <a:t>отсутствуют документы, подтверждающие уважительность причины пропуска этих сроков</a:t>
          </a:r>
          <a:endParaRPr lang="ru-RU" dirty="0"/>
        </a:p>
      </dgm:t>
    </dgm:pt>
    <dgm:pt modelId="{622001FD-DD85-49E0-8877-84225D3B5727}" type="parTrans" cxnId="{70C23C4A-A7E8-4042-8E7F-D7DFE9D2D40F}">
      <dgm:prSet/>
      <dgm:spPr/>
      <dgm:t>
        <a:bodyPr/>
        <a:lstStyle/>
        <a:p>
          <a:endParaRPr lang="ru-RU"/>
        </a:p>
      </dgm:t>
    </dgm:pt>
    <dgm:pt modelId="{F5DA88BE-8989-4B28-B77F-B4D7259C9020}" type="sibTrans" cxnId="{70C23C4A-A7E8-4042-8E7F-D7DFE9D2D40F}">
      <dgm:prSet/>
      <dgm:spPr/>
      <dgm:t>
        <a:bodyPr/>
        <a:lstStyle/>
        <a:p>
          <a:endParaRPr lang="ru-RU"/>
        </a:p>
      </dgm:t>
    </dgm:pt>
    <dgm:pt modelId="{23336023-A6FE-4A42-B979-4410204537B1}" type="pres">
      <dgm:prSet presAssocID="{82B20B89-CDCC-4882-98AB-1B9D6B689E4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289CE5-FBC8-49D6-9520-596569EE97A1}" type="pres">
      <dgm:prSet presAssocID="{C9028494-EB68-4B19-A8E4-94D092516292}" presName="composite" presStyleCnt="0"/>
      <dgm:spPr/>
    </dgm:pt>
    <dgm:pt modelId="{889DBC46-1F9B-4206-A217-74C478D376CB}" type="pres">
      <dgm:prSet presAssocID="{C9028494-EB68-4B19-A8E4-94D092516292}" presName="rect1" presStyleLbl="tr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BE56D5-29C2-4E4F-9F92-E1A88D64AD5A}" type="pres">
      <dgm:prSet presAssocID="{C9028494-EB68-4B19-A8E4-94D092516292}" presName="rect2" presStyleLbl="fgImgPlace1" presStyleIdx="0" presStyleCnt="2"/>
      <dgm:spPr/>
    </dgm:pt>
    <dgm:pt modelId="{0588B3E7-BFF7-4D3E-BACF-B62D96CABEA1}" type="pres">
      <dgm:prSet presAssocID="{106907E4-D8C7-47B7-8FEC-BA1EF2BEF6E1}" presName="sibTrans" presStyleCnt="0"/>
      <dgm:spPr/>
    </dgm:pt>
    <dgm:pt modelId="{3BC31138-1C25-4900-8623-8A176478DC37}" type="pres">
      <dgm:prSet presAssocID="{1E1AD1C4-6564-4A89-84EA-E340C41AB7E5}" presName="composite" presStyleCnt="0"/>
      <dgm:spPr/>
    </dgm:pt>
    <dgm:pt modelId="{684BDD03-CE45-46E9-A744-993F4FEF0836}" type="pres">
      <dgm:prSet presAssocID="{1E1AD1C4-6564-4A89-84EA-E340C41AB7E5}" presName="rect1" presStyleLbl="tr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5994B9-4BC0-4A54-98FA-F46B380F92BE}" type="pres">
      <dgm:prSet presAssocID="{1E1AD1C4-6564-4A89-84EA-E340C41AB7E5}" presName="rect2" presStyleLbl="fgImgPlace1" presStyleIdx="1" presStyleCnt="2"/>
      <dgm:spPr/>
    </dgm:pt>
  </dgm:ptLst>
  <dgm:cxnLst>
    <dgm:cxn modelId="{ADBD5E3C-D391-49E1-8A33-66FAF27B87F9}" type="presOf" srcId="{C9028494-EB68-4B19-A8E4-94D092516292}" destId="{889DBC46-1F9B-4206-A217-74C478D376CB}" srcOrd="0" destOrd="0" presId="urn:microsoft.com/office/officeart/2008/layout/PictureStrips"/>
    <dgm:cxn modelId="{FE90A5C5-49AA-4696-9BDA-3A0ECA4A64E3}" srcId="{82B20B89-CDCC-4882-98AB-1B9D6B689E4C}" destId="{C9028494-EB68-4B19-A8E4-94D092516292}" srcOrd="0" destOrd="0" parTransId="{83123B01-FD8F-4002-A9B1-AD56E68748E9}" sibTransId="{106907E4-D8C7-47B7-8FEC-BA1EF2BEF6E1}"/>
    <dgm:cxn modelId="{70C23C4A-A7E8-4042-8E7F-D7DFE9D2D40F}" srcId="{82B20B89-CDCC-4882-98AB-1B9D6B689E4C}" destId="{1E1AD1C4-6564-4A89-84EA-E340C41AB7E5}" srcOrd="1" destOrd="0" parTransId="{622001FD-DD85-49E0-8877-84225D3B5727}" sibTransId="{F5DA88BE-8989-4B28-B77F-B4D7259C9020}"/>
    <dgm:cxn modelId="{F82B9010-59D6-4286-AFAF-5AAEA3C60B9F}" type="presOf" srcId="{1E1AD1C4-6564-4A89-84EA-E340C41AB7E5}" destId="{684BDD03-CE45-46E9-A744-993F4FEF0836}" srcOrd="0" destOrd="0" presId="urn:microsoft.com/office/officeart/2008/layout/PictureStrips"/>
    <dgm:cxn modelId="{CB73DAB8-915B-4EE2-8161-D28BCB9B4A09}" type="presOf" srcId="{82B20B89-CDCC-4882-98AB-1B9D6B689E4C}" destId="{23336023-A6FE-4A42-B979-4410204537B1}" srcOrd="0" destOrd="0" presId="urn:microsoft.com/office/officeart/2008/layout/PictureStrips"/>
    <dgm:cxn modelId="{8E02E845-593C-4354-97C2-463BB8D75D66}" type="presParOf" srcId="{23336023-A6FE-4A42-B979-4410204537B1}" destId="{7D289CE5-FBC8-49D6-9520-596569EE97A1}" srcOrd="0" destOrd="0" presId="urn:microsoft.com/office/officeart/2008/layout/PictureStrips"/>
    <dgm:cxn modelId="{28A5C915-31CE-4548-8107-90B57977BAAE}" type="presParOf" srcId="{7D289CE5-FBC8-49D6-9520-596569EE97A1}" destId="{889DBC46-1F9B-4206-A217-74C478D376CB}" srcOrd="0" destOrd="0" presId="urn:microsoft.com/office/officeart/2008/layout/PictureStrips"/>
    <dgm:cxn modelId="{641C9A07-473A-429D-8CCC-E2785F61F807}" type="presParOf" srcId="{7D289CE5-FBC8-49D6-9520-596569EE97A1}" destId="{69BE56D5-29C2-4E4F-9F92-E1A88D64AD5A}" srcOrd="1" destOrd="0" presId="urn:microsoft.com/office/officeart/2008/layout/PictureStrips"/>
    <dgm:cxn modelId="{54E57E6A-459A-48E7-8FDA-1CF340F226DF}" type="presParOf" srcId="{23336023-A6FE-4A42-B979-4410204537B1}" destId="{0588B3E7-BFF7-4D3E-BACF-B62D96CABEA1}" srcOrd="1" destOrd="0" presId="urn:microsoft.com/office/officeart/2008/layout/PictureStrips"/>
    <dgm:cxn modelId="{F09FB3B5-41DC-4AA9-8870-D35B80BD89BD}" type="presParOf" srcId="{23336023-A6FE-4A42-B979-4410204537B1}" destId="{3BC31138-1C25-4900-8623-8A176478DC37}" srcOrd="2" destOrd="0" presId="urn:microsoft.com/office/officeart/2008/layout/PictureStrips"/>
    <dgm:cxn modelId="{69AD4154-2A94-4473-B218-94064214DBA3}" type="presParOf" srcId="{3BC31138-1C25-4900-8623-8A176478DC37}" destId="{684BDD03-CE45-46E9-A744-993F4FEF0836}" srcOrd="0" destOrd="0" presId="urn:microsoft.com/office/officeart/2008/layout/PictureStrips"/>
    <dgm:cxn modelId="{CEF82A04-556B-4689-B021-06B0010CEBF4}" type="presParOf" srcId="{3BC31138-1C25-4900-8623-8A176478DC37}" destId="{F05994B9-4BC0-4A54-98FA-F46B380F92BE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26763CED-009C-46FC-A959-9288D448A00B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D9180E1-303D-40B8-B490-CA7515F2BB02}">
      <dgm:prSet/>
      <dgm:spPr/>
      <dgm:t>
        <a:bodyPr/>
        <a:lstStyle/>
        <a:p>
          <a:pPr rtl="0"/>
          <a:r>
            <a:rPr lang="ru-RU" dirty="0" smtClean="0"/>
            <a:t>страхователь (застрахованное лицо)</a:t>
          </a:r>
          <a:endParaRPr lang="ru-RU" dirty="0"/>
        </a:p>
      </dgm:t>
    </dgm:pt>
    <dgm:pt modelId="{B676F40C-CCB4-418E-81BA-40FFE069D3F5}" type="parTrans" cxnId="{140E8F52-8D04-47F7-9772-2ED78C46409C}">
      <dgm:prSet/>
      <dgm:spPr/>
      <dgm:t>
        <a:bodyPr/>
        <a:lstStyle/>
        <a:p>
          <a:endParaRPr lang="ru-RU"/>
        </a:p>
      </dgm:t>
    </dgm:pt>
    <dgm:pt modelId="{5899CF2A-C86F-41FC-B97F-0B8B0DC88829}" type="sibTrans" cxnId="{140E8F52-8D04-47F7-9772-2ED78C46409C}">
      <dgm:prSet/>
      <dgm:spPr/>
      <dgm:t>
        <a:bodyPr/>
        <a:lstStyle/>
        <a:p>
          <a:endParaRPr lang="ru-RU"/>
        </a:p>
      </dgm:t>
    </dgm:pt>
    <dgm:pt modelId="{E1C36FDD-99B3-4B5E-997E-6CE60901ED8D}">
      <dgm:prSet/>
      <dgm:spPr/>
      <dgm:t>
        <a:bodyPr/>
        <a:lstStyle/>
        <a:p>
          <a:pPr rtl="0"/>
          <a:r>
            <a:rPr lang="ru-RU" dirty="0" smtClean="0"/>
            <a:t>в течение 5 рабочих дней со дня получения листка нетрудоспособности</a:t>
          </a:r>
          <a:endParaRPr lang="ru-RU" dirty="0"/>
        </a:p>
      </dgm:t>
    </dgm:pt>
    <dgm:pt modelId="{B251F85D-043C-4761-9B0C-8EC3A3B6B3E5}" type="parTrans" cxnId="{087014B4-09A5-4D77-AF1A-4F4613106EB3}">
      <dgm:prSet/>
      <dgm:spPr/>
      <dgm:t>
        <a:bodyPr/>
        <a:lstStyle/>
        <a:p>
          <a:endParaRPr lang="ru-RU"/>
        </a:p>
      </dgm:t>
    </dgm:pt>
    <dgm:pt modelId="{ED1845A6-F674-42E1-973B-5A6DFB3D9F7C}" type="sibTrans" cxnId="{087014B4-09A5-4D77-AF1A-4F4613106EB3}">
      <dgm:prSet/>
      <dgm:spPr/>
      <dgm:t>
        <a:bodyPr/>
        <a:lstStyle/>
        <a:p>
          <a:endParaRPr lang="ru-RU"/>
        </a:p>
      </dgm:t>
    </dgm:pt>
    <dgm:pt modelId="{99C4B407-F7F1-4D04-951F-7005099634FC}">
      <dgm:prSet/>
      <dgm:spPr/>
      <dgm:t>
        <a:bodyPr/>
        <a:lstStyle/>
        <a:p>
          <a:pPr rtl="0"/>
          <a:r>
            <a:rPr lang="ru-RU" dirty="0" smtClean="0"/>
            <a:t>извещение</a:t>
          </a:r>
          <a:endParaRPr lang="ru-RU" dirty="0"/>
        </a:p>
      </dgm:t>
    </dgm:pt>
    <dgm:pt modelId="{74B1624A-9596-4A88-8114-D2C6E385EAAE}" type="parTrans" cxnId="{92722B10-ED96-47CC-8011-0A8B29B7A99C}">
      <dgm:prSet/>
      <dgm:spPr/>
      <dgm:t>
        <a:bodyPr/>
        <a:lstStyle/>
        <a:p>
          <a:endParaRPr lang="ru-RU"/>
        </a:p>
      </dgm:t>
    </dgm:pt>
    <dgm:pt modelId="{FB2B3FE5-CBE3-4ED2-9690-073273F222F1}" type="sibTrans" cxnId="{92722B10-ED96-47CC-8011-0A8B29B7A99C}">
      <dgm:prSet/>
      <dgm:spPr/>
      <dgm:t>
        <a:bodyPr/>
        <a:lstStyle/>
        <a:p>
          <a:endParaRPr lang="ru-RU"/>
        </a:p>
      </dgm:t>
    </dgm:pt>
    <dgm:pt modelId="{B3FE4CAF-72A7-4B6F-AB5B-08322B128BFB}" type="pres">
      <dgm:prSet presAssocID="{26763CED-009C-46FC-A959-9288D448A0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A2C732-0012-460D-9F4A-50AD366D74BF}" type="pres">
      <dgm:prSet presAssocID="{5D9180E1-303D-40B8-B490-CA7515F2BB02}" presName="boxAndChildren" presStyleCnt="0"/>
      <dgm:spPr/>
    </dgm:pt>
    <dgm:pt modelId="{7913B6FE-954F-41F6-9360-B340A1DC8922}" type="pres">
      <dgm:prSet presAssocID="{5D9180E1-303D-40B8-B490-CA7515F2BB02}" presName="parentTextBox" presStyleLbl="node1" presStyleIdx="0" presStyleCnt="3"/>
      <dgm:spPr/>
      <dgm:t>
        <a:bodyPr/>
        <a:lstStyle/>
        <a:p>
          <a:endParaRPr lang="ru-RU"/>
        </a:p>
      </dgm:t>
    </dgm:pt>
    <dgm:pt modelId="{0A100250-6E72-4B18-AAE0-FD9C38F80C84}" type="pres">
      <dgm:prSet presAssocID="{FB2B3FE5-CBE3-4ED2-9690-073273F222F1}" presName="sp" presStyleCnt="0"/>
      <dgm:spPr/>
    </dgm:pt>
    <dgm:pt modelId="{6635D885-F52C-4850-97A4-7231B42FD76B}" type="pres">
      <dgm:prSet presAssocID="{99C4B407-F7F1-4D04-951F-7005099634FC}" presName="arrowAndChildren" presStyleCnt="0"/>
      <dgm:spPr/>
    </dgm:pt>
    <dgm:pt modelId="{3BDF6EA9-06B4-4D4C-A73B-F67C5F02C54E}" type="pres">
      <dgm:prSet presAssocID="{99C4B407-F7F1-4D04-951F-7005099634FC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88BADDCA-251E-44E2-B7CD-915E0514B612}" type="pres">
      <dgm:prSet presAssocID="{ED1845A6-F674-42E1-973B-5A6DFB3D9F7C}" presName="sp" presStyleCnt="0"/>
      <dgm:spPr/>
    </dgm:pt>
    <dgm:pt modelId="{93368EBC-45A1-460B-A928-27E7A4F776BE}" type="pres">
      <dgm:prSet presAssocID="{E1C36FDD-99B3-4B5E-997E-6CE60901ED8D}" presName="arrowAndChildren" presStyleCnt="0"/>
      <dgm:spPr/>
    </dgm:pt>
    <dgm:pt modelId="{E3B1C6AE-EEF8-4FDB-B61E-90CB907E841F}" type="pres">
      <dgm:prSet presAssocID="{E1C36FDD-99B3-4B5E-997E-6CE60901ED8D}" presName="parentTextArrow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087014B4-09A5-4D77-AF1A-4F4613106EB3}" srcId="{26763CED-009C-46FC-A959-9288D448A00B}" destId="{E1C36FDD-99B3-4B5E-997E-6CE60901ED8D}" srcOrd="0" destOrd="0" parTransId="{B251F85D-043C-4761-9B0C-8EC3A3B6B3E5}" sibTransId="{ED1845A6-F674-42E1-973B-5A6DFB3D9F7C}"/>
    <dgm:cxn modelId="{94A24048-E25E-4127-8B05-9C9E53AE7A17}" type="presOf" srcId="{99C4B407-F7F1-4D04-951F-7005099634FC}" destId="{3BDF6EA9-06B4-4D4C-A73B-F67C5F02C54E}" srcOrd="0" destOrd="0" presId="urn:microsoft.com/office/officeart/2005/8/layout/process4"/>
    <dgm:cxn modelId="{71058558-5398-4E60-A067-35A71A862FFA}" type="presOf" srcId="{5D9180E1-303D-40B8-B490-CA7515F2BB02}" destId="{7913B6FE-954F-41F6-9360-B340A1DC8922}" srcOrd="0" destOrd="0" presId="urn:microsoft.com/office/officeart/2005/8/layout/process4"/>
    <dgm:cxn modelId="{F6794B10-F6E4-4449-84A4-F56BF7FAEFCD}" type="presOf" srcId="{26763CED-009C-46FC-A959-9288D448A00B}" destId="{B3FE4CAF-72A7-4B6F-AB5B-08322B128BFB}" srcOrd="0" destOrd="0" presId="urn:microsoft.com/office/officeart/2005/8/layout/process4"/>
    <dgm:cxn modelId="{92722B10-ED96-47CC-8011-0A8B29B7A99C}" srcId="{26763CED-009C-46FC-A959-9288D448A00B}" destId="{99C4B407-F7F1-4D04-951F-7005099634FC}" srcOrd="1" destOrd="0" parTransId="{74B1624A-9596-4A88-8114-D2C6E385EAAE}" sibTransId="{FB2B3FE5-CBE3-4ED2-9690-073273F222F1}"/>
    <dgm:cxn modelId="{140E8F52-8D04-47F7-9772-2ED78C46409C}" srcId="{26763CED-009C-46FC-A959-9288D448A00B}" destId="{5D9180E1-303D-40B8-B490-CA7515F2BB02}" srcOrd="2" destOrd="0" parTransId="{B676F40C-CCB4-418E-81BA-40FFE069D3F5}" sibTransId="{5899CF2A-C86F-41FC-B97F-0B8B0DC88829}"/>
    <dgm:cxn modelId="{69954EE3-156E-4CD6-A531-01DEBC8602F0}" type="presOf" srcId="{E1C36FDD-99B3-4B5E-997E-6CE60901ED8D}" destId="{E3B1C6AE-EEF8-4FDB-B61E-90CB907E841F}" srcOrd="0" destOrd="0" presId="urn:microsoft.com/office/officeart/2005/8/layout/process4"/>
    <dgm:cxn modelId="{0E62108D-4208-4880-BA7D-815A45A2C1E5}" type="presParOf" srcId="{B3FE4CAF-72A7-4B6F-AB5B-08322B128BFB}" destId="{95A2C732-0012-460D-9F4A-50AD366D74BF}" srcOrd="0" destOrd="0" presId="urn:microsoft.com/office/officeart/2005/8/layout/process4"/>
    <dgm:cxn modelId="{605F1516-C273-4EE3-B3FB-EDD1E4A9E079}" type="presParOf" srcId="{95A2C732-0012-460D-9F4A-50AD366D74BF}" destId="{7913B6FE-954F-41F6-9360-B340A1DC8922}" srcOrd="0" destOrd="0" presId="urn:microsoft.com/office/officeart/2005/8/layout/process4"/>
    <dgm:cxn modelId="{2C649ABE-F8D4-4DC4-BCEC-C63AC0C95AEB}" type="presParOf" srcId="{B3FE4CAF-72A7-4B6F-AB5B-08322B128BFB}" destId="{0A100250-6E72-4B18-AAE0-FD9C38F80C84}" srcOrd="1" destOrd="0" presId="urn:microsoft.com/office/officeart/2005/8/layout/process4"/>
    <dgm:cxn modelId="{C882DC9F-93F7-4148-8BD1-809BD47049E3}" type="presParOf" srcId="{B3FE4CAF-72A7-4B6F-AB5B-08322B128BFB}" destId="{6635D885-F52C-4850-97A4-7231B42FD76B}" srcOrd="2" destOrd="0" presId="urn:microsoft.com/office/officeart/2005/8/layout/process4"/>
    <dgm:cxn modelId="{99AE41A7-9D07-4459-A4BB-A9513F017FD1}" type="presParOf" srcId="{6635D885-F52C-4850-97A4-7231B42FD76B}" destId="{3BDF6EA9-06B4-4D4C-A73B-F67C5F02C54E}" srcOrd="0" destOrd="0" presId="urn:microsoft.com/office/officeart/2005/8/layout/process4"/>
    <dgm:cxn modelId="{EF718F45-44CD-4320-B074-580959616E11}" type="presParOf" srcId="{B3FE4CAF-72A7-4B6F-AB5B-08322B128BFB}" destId="{88BADDCA-251E-44E2-B7CD-915E0514B612}" srcOrd="3" destOrd="0" presId="urn:microsoft.com/office/officeart/2005/8/layout/process4"/>
    <dgm:cxn modelId="{7C8D10DC-6A93-43A5-B2ED-435A333A4015}" type="presParOf" srcId="{B3FE4CAF-72A7-4B6F-AB5B-08322B128BFB}" destId="{93368EBC-45A1-460B-A928-27E7A4F776BE}" srcOrd="4" destOrd="0" presId="urn:microsoft.com/office/officeart/2005/8/layout/process4"/>
    <dgm:cxn modelId="{E4045957-EA6A-4921-A4E3-54B63749FD77}" type="presParOf" srcId="{93368EBC-45A1-460B-A928-27E7A4F776BE}" destId="{E3B1C6AE-EEF8-4FDB-B61E-90CB907E841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26763CED-009C-46FC-A959-9288D448A00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68E270-6CEE-417A-A15C-E998B2E93026}">
      <dgm:prSet/>
      <dgm:spPr/>
      <dgm:t>
        <a:bodyPr/>
        <a:lstStyle/>
        <a:p>
          <a:pPr rtl="0"/>
          <a:r>
            <a:rPr lang="ru-RU" dirty="0" smtClean="0"/>
            <a:t>решение </a:t>
          </a:r>
          <a:endParaRPr lang="ru-RU" dirty="0"/>
        </a:p>
      </dgm:t>
    </dgm:pt>
    <dgm:pt modelId="{9D290EDD-879F-4BDD-876F-32F44886EEA4}" type="parTrans" cxnId="{B1727DA0-14C1-4915-A5FD-55F9194349F2}">
      <dgm:prSet/>
      <dgm:spPr/>
      <dgm:t>
        <a:bodyPr/>
        <a:lstStyle/>
        <a:p>
          <a:endParaRPr lang="ru-RU"/>
        </a:p>
      </dgm:t>
    </dgm:pt>
    <dgm:pt modelId="{3106DEBB-67B3-4B14-823C-09F57B69E06E}" type="sibTrans" cxnId="{B1727DA0-14C1-4915-A5FD-55F9194349F2}">
      <dgm:prSet/>
      <dgm:spPr/>
      <dgm:t>
        <a:bodyPr/>
        <a:lstStyle/>
        <a:p>
          <a:endParaRPr lang="ru-RU"/>
        </a:p>
      </dgm:t>
    </dgm:pt>
    <dgm:pt modelId="{AFA6FEEB-A044-4CE7-A9D5-5C2890A4E8FC}">
      <dgm:prSet/>
      <dgm:spPr/>
      <dgm:t>
        <a:bodyPr/>
        <a:lstStyle/>
        <a:p>
          <a:pPr rtl="0"/>
          <a:r>
            <a:rPr lang="ru-RU" dirty="0" smtClean="0"/>
            <a:t>в течение 3 рабочих дней со дня получения исправленного листка нетрудоспособности</a:t>
          </a:r>
          <a:endParaRPr lang="ru-RU" dirty="0"/>
        </a:p>
      </dgm:t>
    </dgm:pt>
    <dgm:pt modelId="{E70C2951-4FAC-41C1-9B84-292C6DC5729B}" type="parTrans" cxnId="{BABB04A4-AB4A-4023-A80B-5BE172AF6A96}">
      <dgm:prSet/>
      <dgm:spPr/>
      <dgm:t>
        <a:bodyPr/>
        <a:lstStyle/>
        <a:p>
          <a:endParaRPr lang="ru-RU"/>
        </a:p>
      </dgm:t>
    </dgm:pt>
    <dgm:pt modelId="{3D8C8B4F-48F4-44B5-A6C1-C3FA43FBDF2A}" type="sibTrans" cxnId="{BABB04A4-AB4A-4023-A80B-5BE172AF6A96}">
      <dgm:prSet/>
      <dgm:spPr/>
      <dgm:t>
        <a:bodyPr/>
        <a:lstStyle/>
        <a:p>
          <a:endParaRPr lang="ru-RU"/>
        </a:p>
      </dgm:t>
    </dgm:pt>
    <dgm:pt modelId="{B346878E-A19B-4CFB-8C3F-6B9D8F09B3CB}" type="pres">
      <dgm:prSet presAssocID="{26763CED-009C-46FC-A959-9288D448A00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6C656A-A430-4A13-B551-41506C658B30}" type="pres">
      <dgm:prSet presAssocID="{EA68E270-6CEE-417A-A15C-E998B2E93026}" presName="node" presStyleLbl="node1" presStyleIdx="0" presStyleCnt="2" custScaleX="46988" custScaleY="43979" custLinFactNeighborX="-117" custLinFactNeighborY="-15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008D8F-71A8-4151-AE74-6385AAD239CC}" type="pres">
      <dgm:prSet presAssocID="{3106DEBB-67B3-4B14-823C-09F57B69E06E}" presName="sibTrans" presStyleLbl="sibTrans2D1" presStyleIdx="0" presStyleCnt="1"/>
      <dgm:spPr/>
      <dgm:t>
        <a:bodyPr/>
        <a:lstStyle/>
        <a:p>
          <a:endParaRPr lang="ru-RU"/>
        </a:p>
      </dgm:t>
    </dgm:pt>
    <dgm:pt modelId="{800C673F-D3C7-4DCF-B8E2-C2A51EAFDDF8}" type="pres">
      <dgm:prSet presAssocID="{3106DEBB-67B3-4B14-823C-09F57B69E06E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9BF6AA2B-9BF5-409F-9BF1-3A614E61DA12}" type="pres">
      <dgm:prSet presAssocID="{AFA6FEEB-A044-4CE7-A9D5-5C2890A4E8FC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727DA0-14C1-4915-A5FD-55F9194349F2}" srcId="{26763CED-009C-46FC-A959-9288D448A00B}" destId="{EA68E270-6CEE-417A-A15C-E998B2E93026}" srcOrd="0" destOrd="0" parTransId="{9D290EDD-879F-4BDD-876F-32F44886EEA4}" sibTransId="{3106DEBB-67B3-4B14-823C-09F57B69E06E}"/>
    <dgm:cxn modelId="{78BD5186-D929-478E-9C89-34D63B66E7AD}" type="presOf" srcId="{3106DEBB-67B3-4B14-823C-09F57B69E06E}" destId="{6D008D8F-71A8-4151-AE74-6385AAD239CC}" srcOrd="0" destOrd="0" presId="urn:microsoft.com/office/officeart/2005/8/layout/process1"/>
    <dgm:cxn modelId="{2AC67BE5-5D38-4B7F-8B92-A146D25CBCA4}" type="presOf" srcId="{EA68E270-6CEE-417A-A15C-E998B2E93026}" destId="{F26C656A-A430-4A13-B551-41506C658B30}" srcOrd="0" destOrd="0" presId="urn:microsoft.com/office/officeart/2005/8/layout/process1"/>
    <dgm:cxn modelId="{ED9F890E-33A9-4015-B040-D8BF91EEAB98}" type="presOf" srcId="{3106DEBB-67B3-4B14-823C-09F57B69E06E}" destId="{800C673F-D3C7-4DCF-B8E2-C2A51EAFDDF8}" srcOrd="1" destOrd="0" presId="urn:microsoft.com/office/officeart/2005/8/layout/process1"/>
    <dgm:cxn modelId="{9811BB05-0BFC-4329-9B42-6DED65D67D06}" type="presOf" srcId="{26763CED-009C-46FC-A959-9288D448A00B}" destId="{B346878E-A19B-4CFB-8C3F-6B9D8F09B3CB}" srcOrd="0" destOrd="0" presId="urn:microsoft.com/office/officeart/2005/8/layout/process1"/>
    <dgm:cxn modelId="{BABB04A4-AB4A-4023-A80B-5BE172AF6A96}" srcId="{26763CED-009C-46FC-A959-9288D448A00B}" destId="{AFA6FEEB-A044-4CE7-A9D5-5C2890A4E8FC}" srcOrd="1" destOrd="0" parTransId="{E70C2951-4FAC-41C1-9B84-292C6DC5729B}" sibTransId="{3D8C8B4F-48F4-44B5-A6C1-C3FA43FBDF2A}"/>
    <dgm:cxn modelId="{A896FC6D-DFE5-4238-A568-2278F1040E6E}" type="presOf" srcId="{AFA6FEEB-A044-4CE7-A9D5-5C2890A4E8FC}" destId="{9BF6AA2B-9BF5-409F-9BF1-3A614E61DA12}" srcOrd="0" destOrd="0" presId="urn:microsoft.com/office/officeart/2005/8/layout/process1"/>
    <dgm:cxn modelId="{40D66304-1D1F-4074-9790-C79B8ED106E6}" type="presParOf" srcId="{B346878E-A19B-4CFB-8C3F-6B9D8F09B3CB}" destId="{F26C656A-A430-4A13-B551-41506C658B30}" srcOrd="0" destOrd="0" presId="urn:microsoft.com/office/officeart/2005/8/layout/process1"/>
    <dgm:cxn modelId="{8D729B68-C9CB-44DE-B64A-AB554A074C06}" type="presParOf" srcId="{B346878E-A19B-4CFB-8C3F-6B9D8F09B3CB}" destId="{6D008D8F-71A8-4151-AE74-6385AAD239CC}" srcOrd="1" destOrd="0" presId="urn:microsoft.com/office/officeart/2005/8/layout/process1"/>
    <dgm:cxn modelId="{778362B0-4B73-4DA9-909B-48702A6B3F62}" type="presParOf" srcId="{6D008D8F-71A8-4151-AE74-6385AAD239CC}" destId="{800C673F-D3C7-4DCF-B8E2-C2A51EAFDDF8}" srcOrd="0" destOrd="0" presId="urn:microsoft.com/office/officeart/2005/8/layout/process1"/>
    <dgm:cxn modelId="{63F3A493-E24F-4563-8709-76BF55A29BEF}" type="presParOf" srcId="{B346878E-A19B-4CFB-8C3F-6B9D8F09B3CB}" destId="{9BF6AA2B-9BF5-409F-9BF1-3A614E61DA1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62D97727-8C2C-43EF-A989-47E879AC328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C66443-615C-4F6B-B07B-C8C2EAD48653}">
      <dgm:prSet phldrT="[Текст]" phldr="1"/>
      <dgm:spPr/>
      <dgm:t>
        <a:bodyPr/>
        <a:lstStyle/>
        <a:p>
          <a:endParaRPr lang="ru-RU" dirty="0"/>
        </a:p>
      </dgm:t>
    </dgm:pt>
    <dgm:pt modelId="{B1C12CDE-22EF-4BFA-AAD6-622781A5635A}" type="parTrans" cxnId="{7870C6FA-2810-46B2-A23A-F2EBBD153DA2}">
      <dgm:prSet/>
      <dgm:spPr/>
      <dgm:t>
        <a:bodyPr/>
        <a:lstStyle/>
        <a:p>
          <a:endParaRPr lang="ru-RU"/>
        </a:p>
      </dgm:t>
    </dgm:pt>
    <dgm:pt modelId="{9F98BA9B-EB82-47CB-854F-D9FA2948DA40}" type="sibTrans" cxnId="{7870C6FA-2810-46B2-A23A-F2EBBD153DA2}">
      <dgm:prSet/>
      <dgm:spPr/>
      <dgm:t>
        <a:bodyPr/>
        <a:lstStyle/>
        <a:p>
          <a:endParaRPr lang="ru-RU"/>
        </a:p>
      </dgm:t>
    </dgm:pt>
    <dgm:pt modelId="{B6F08BE6-6137-477B-A356-04AAC452FE8E}">
      <dgm:prSet phldrT="[Текст]"/>
      <dgm:spPr/>
      <dgm:t>
        <a:bodyPr/>
        <a:lstStyle/>
        <a:p>
          <a:r>
            <a:rPr lang="ru-RU" dirty="0" smtClean="0"/>
            <a:t>опись заявлений и документов </a:t>
          </a:r>
          <a:r>
            <a:rPr lang="ru-RU" b="1" i="1" dirty="0" smtClean="0"/>
            <a:t>( приложение №2 к приказу ФСС РФ от 24.11.2017 N 578)</a:t>
          </a:r>
          <a:endParaRPr lang="ru-RU" dirty="0"/>
        </a:p>
      </dgm:t>
    </dgm:pt>
    <dgm:pt modelId="{EBBA8E99-6A72-4375-9421-DDC2B2F7FF46}" type="parTrans" cxnId="{4D653D76-4DFB-4895-A9F5-AD7117BE705D}">
      <dgm:prSet/>
      <dgm:spPr/>
      <dgm:t>
        <a:bodyPr/>
        <a:lstStyle/>
        <a:p>
          <a:endParaRPr lang="ru-RU"/>
        </a:p>
      </dgm:t>
    </dgm:pt>
    <dgm:pt modelId="{99A50B62-2AD0-4681-93C6-CBCD36BA59EE}" type="sibTrans" cxnId="{4D653D76-4DFB-4895-A9F5-AD7117BE705D}">
      <dgm:prSet/>
      <dgm:spPr/>
      <dgm:t>
        <a:bodyPr/>
        <a:lstStyle/>
        <a:p>
          <a:endParaRPr lang="ru-RU"/>
        </a:p>
      </dgm:t>
    </dgm:pt>
    <dgm:pt modelId="{DA9707FE-551A-4B3D-AA60-F0FD96DDA7D8}">
      <dgm:prSet phldrT="[Текст]" phldr="1"/>
      <dgm:spPr/>
      <dgm:t>
        <a:bodyPr/>
        <a:lstStyle/>
        <a:p>
          <a:endParaRPr lang="ru-RU" dirty="0"/>
        </a:p>
      </dgm:t>
    </dgm:pt>
    <dgm:pt modelId="{C3B1E476-1D80-4415-BFDD-504451125C8C}" type="parTrans" cxnId="{EDB074B4-F288-4671-A52E-85C62073B01A}">
      <dgm:prSet/>
      <dgm:spPr/>
      <dgm:t>
        <a:bodyPr/>
        <a:lstStyle/>
        <a:p>
          <a:endParaRPr lang="ru-RU"/>
        </a:p>
      </dgm:t>
    </dgm:pt>
    <dgm:pt modelId="{032834AB-EB82-4076-A270-059735F59EBD}" type="sibTrans" cxnId="{EDB074B4-F288-4671-A52E-85C62073B01A}">
      <dgm:prSet/>
      <dgm:spPr/>
      <dgm:t>
        <a:bodyPr/>
        <a:lstStyle/>
        <a:p>
          <a:endParaRPr lang="ru-RU"/>
        </a:p>
      </dgm:t>
    </dgm:pt>
    <dgm:pt modelId="{E6904052-B4F8-49E1-ADF9-60C2CD7345FC}">
      <dgm:prSet phldrT="[Текст]"/>
      <dgm:spPr/>
      <dgm:t>
        <a:bodyPr/>
        <a:lstStyle/>
        <a:p>
          <a:r>
            <a:rPr lang="ru-RU" dirty="0" smtClean="0"/>
            <a:t>заявление застрахованного лица </a:t>
          </a:r>
          <a:r>
            <a:rPr lang="ru-RU" b="1" i="1" dirty="0" smtClean="0"/>
            <a:t>(приложение №1 к приказу ФСС РФ от 24.11.2017 N 578)</a:t>
          </a:r>
          <a:r>
            <a:rPr lang="ru-RU" dirty="0" smtClean="0"/>
            <a:t> </a:t>
          </a:r>
          <a:endParaRPr lang="ru-RU" dirty="0"/>
        </a:p>
      </dgm:t>
    </dgm:pt>
    <dgm:pt modelId="{6F29C48F-A05F-4A5D-956D-24148D4DC9B9}" type="parTrans" cxnId="{CB466CEB-84F8-45CB-BCF8-05A000A9F3F4}">
      <dgm:prSet/>
      <dgm:spPr/>
      <dgm:t>
        <a:bodyPr/>
        <a:lstStyle/>
        <a:p>
          <a:endParaRPr lang="ru-RU"/>
        </a:p>
      </dgm:t>
    </dgm:pt>
    <dgm:pt modelId="{D05385BC-81AA-4794-9BE9-C1D8990672F2}" type="sibTrans" cxnId="{CB466CEB-84F8-45CB-BCF8-05A000A9F3F4}">
      <dgm:prSet/>
      <dgm:spPr/>
      <dgm:t>
        <a:bodyPr/>
        <a:lstStyle/>
        <a:p>
          <a:endParaRPr lang="ru-RU"/>
        </a:p>
      </dgm:t>
    </dgm:pt>
    <dgm:pt modelId="{36730474-D113-47B8-A31D-EA15F93BC51B}">
      <dgm:prSet phldrT="[Текст]" phldr="1"/>
      <dgm:spPr/>
      <dgm:t>
        <a:bodyPr/>
        <a:lstStyle/>
        <a:p>
          <a:endParaRPr lang="ru-RU" dirty="0"/>
        </a:p>
      </dgm:t>
    </dgm:pt>
    <dgm:pt modelId="{DA55BB04-1F26-4D42-91F0-CD88C659E5D9}" type="parTrans" cxnId="{A6F45CE5-C81B-4E23-B2E3-6D29501D2613}">
      <dgm:prSet/>
      <dgm:spPr/>
      <dgm:t>
        <a:bodyPr/>
        <a:lstStyle/>
        <a:p>
          <a:endParaRPr lang="ru-RU"/>
        </a:p>
      </dgm:t>
    </dgm:pt>
    <dgm:pt modelId="{09B246DD-AFD5-4A38-87F2-303044C0A21F}" type="sibTrans" cxnId="{A6F45CE5-C81B-4E23-B2E3-6D29501D2613}">
      <dgm:prSet/>
      <dgm:spPr/>
      <dgm:t>
        <a:bodyPr/>
        <a:lstStyle/>
        <a:p>
          <a:endParaRPr lang="ru-RU"/>
        </a:p>
      </dgm:t>
    </dgm:pt>
    <dgm:pt modelId="{5DB6D5CA-D0B7-4D8B-864D-18FD129CD614}">
      <dgm:prSet phldrT="[Текст]"/>
      <dgm:spPr/>
      <dgm:t>
        <a:bodyPr/>
        <a:lstStyle/>
        <a:p>
          <a:r>
            <a:rPr lang="ru-RU" dirty="0" smtClean="0"/>
            <a:t>справка о постановке на учет в ранние сроки беременности</a:t>
          </a:r>
          <a:endParaRPr lang="ru-RU" dirty="0"/>
        </a:p>
      </dgm:t>
    </dgm:pt>
    <dgm:pt modelId="{912A530C-5BFF-4247-A015-1CA33D857D36}" type="parTrans" cxnId="{30F3735A-9349-488A-914C-864E63D1573F}">
      <dgm:prSet/>
      <dgm:spPr/>
      <dgm:t>
        <a:bodyPr/>
        <a:lstStyle/>
        <a:p>
          <a:endParaRPr lang="ru-RU"/>
        </a:p>
      </dgm:t>
    </dgm:pt>
    <dgm:pt modelId="{72FE2D78-8959-4AB2-B8FA-92CDD7877BBA}" type="sibTrans" cxnId="{30F3735A-9349-488A-914C-864E63D1573F}">
      <dgm:prSet/>
      <dgm:spPr/>
      <dgm:t>
        <a:bodyPr/>
        <a:lstStyle/>
        <a:p>
          <a:endParaRPr lang="ru-RU"/>
        </a:p>
      </dgm:t>
    </dgm:pt>
    <dgm:pt modelId="{B59851D4-4AD6-4E39-B79F-049B47DC1A01}">
      <dgm:prSet phldrT="[Текст]"/>
      <dgm:spPr/>
      <dgm:t>
        <a:bodyPr/>
        <a:lstStyle/>
        <a:p>
          <a:r>
            <a:rPr lang="ru-RU" dirty="0" smtClean="0"/>
            <a:t>документы, подтверждающие полномочия уполномоченного представителя застрахованного лица </a:t>
          </a:r>
          <a:endParaRPr lang="ru-RU" dirty="0"/>
        </a:p>
      </dgm:t>
    </dgm:pt>
    <dgm:pt modelId="{D60165FC-072D-43B3-B359-5672976D1BA9}" type="parTrans" cxnId="{9C745D19-46C7-439E-A1DB-58A8DF8905DE}">
      <dgm:prSet/>
      <dgm:spPr/>
    </dgm:pt>
    <dgm:pt modelId="{DDE163DB-225B-4EDA-8AAE-4619965D0EDA}" type="sibTrans" cxnId="{9C745D19-46C7-439E-A1DB-58A8DF8905DE}">
      <dgm:prSet/>
      <dgm:spPr/>
    </dgm:pt>
    <dgm:pt modelId="{D64260E7-BE2F-4888-904C-4C34296726B0}">
      <dgm:prSet phldrT="[Текст]"/>
      <dgm:spPr/>
      <dgm:t>
        <a:bodyPr/>
        <a:lstStyle/>
        <a:p>
          <a:endParaRPr lang="ru-RU" dirty="0"/>
        </a:p>
      </dgm:t>
    </dgm:pt>
    <dgm:pt modelId="{34C09040-C5A4-41AD-AD2F-FD3BF050E5D6}" type="parTrans" cxnId="{7E8188B6-A0C7-47D5-B1A1-C27DD08201B3}">
      <dgm:prSet/>
      <dgm:spPr/>
    </dgm:pt>
    <dgm:pt modelId="{89744BA6-A3E5-476E-8CB7-954F671C88D3}" type="sibTrans" cxnId="{7E8188B6-A0C7-47D5-B1A1-C27DD08201B3}">
      <dgm:prSet/>
      <dgm:spPr/>
    </dgm:pt>
    <dgm:pt modelId="{560CFC84-5DD1-4107-BF43-E12606412C40}" type="pres">
      <dgm:prSet presAssocID="{62D97727-8C2C-43EF-A989-47E879AC328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FF6069-6D17-4E96-B31F-0729A315E18E}" type="pres">
      <dgm:prSet presAssocID="{40C66443-615C-4F6B-B07B-C8C2EAD48653}" presName="linNode" presStyleCnt="0"/>
      <dgm:spPr/>
    </dgm:pt>
    <dgm:pt modelId="{2CCC6B9E-8C45-4621-8992-212384649011}" type="pres">
      <dgm:prSet presAssocID="{40C66443-615C-4F6B-B07B-C8C2EAD48653}" presName="parentText" presStyleLbl="node1" presStyleIdx="0" presStyleCnt="4" custScaleX="4882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E6DC51-000B-4330-BA62-EE5D8AF5AB6A}" type="pres">
      <dgm:prSet presAssocID="{40C66443-615C-4F6B-B07B-C8C2EAD48653}" presName="descendantText" presStyleLbl="alignAccFollowNode1" presStyleIdx="0" presStyleCnt="4" custScaleX="4499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21A4BC-67B3-4221-B069-9E95EF5FE0A0}" type="pres">
      <dgm:prSet presAssocID="{9F98BA9B-EB82-47CB-854F-D9FA2948DA40}" presName="sp" presStyleCnt="0"/>
      <dgm:spPr/>
    </dgm:pt>
    <dgm:pt modelId="{3A91DD39-E56B-498A-8717-061D3115B50B}" type="pres">
      <dgm:prSet presAssocID="{DA9707FE-551A-4B3D-AA60-F0FD96DDA7D8}" presName="linNode" presStyleCnt="0"/>
      <dgm:spPr/>
    </dgm:pt>
    <dgm:pt modelId="{E51532F5-AB05-4E92-884D-0489D9530D6F}" type="pres">
      <dgm:prSet presAssocID="{DA9707FE-551A-4B3D-AA60-F0FD96DDA7D8}" presName="parentText" presStyleLbl="node1" presStyleIdx="1" presStyleCnt="4" custScaleX="555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CFA75F-67A1-4101-8AC1-8072DA384968}" type="pres">
      <dgm:prSet presAssocID="{DA9707FE-551A-4B3D-AA60-F0FD96DDA7D8}" presName="descendantText" presStyleLbl="alignAccFollowNode1" presStyleIdx="1" presStyleCnt="4" custScaleX="4898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556977-630F-445A-866F-E3DF626493B4}" type="pres">
      <dgm:prSet presAssocID="{032834AB-EB82-4076-A270-059735F59EBD}" presName="sp" presStyleCnt="0"/>
      <dgm:spPr/>
    </dgm:pt>
    <dgm:pt modelId="{100943E0-7BFB-41F0-8544-216FC31DA53E}" type="pres">
      <dgm:prSet presAssocID="{36730474-D113-47B8-A31D-EA15F93BC51B}" presName="linNode" presStyleCnt="0"/>
      <dgm:spPr/>
    </dgm:pt>
    <dgm:pt modelId="{2B1997A5-2D00-4C71-84A0-A34F0128EF59}" type="pres">
      <dgm:prSet presAssocID="{36730474-D113-47B8-A31D-EA15F93BC51B}" presName="parentText" presStyleLbl="node1" presStyleIdx="2" presStyleCnt="4" custScaleX="1734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E6DCB2-DF36-4B5E-9B06-AB1613BBD1D8}" type="pres">
      <dgm:prSet presAssocID="{36730474-D113-47B8-A31D-EA15F93BC51B}" presName="descendantText" presStyleLbl="alignAccFollowNode1" presStyleIdx="2" presStyleCnt="4" custScaleX="1446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19B32C-1599-4683-B82F-BFB998AA706A}" type="pres">
      <dgm:prSet presAssocID="{09B246DD-AFD5-4A38-87F2-303044C0A21F}" presName="sp" presStyleCnt="0"/>
      <dgm:spPr/>
    </dgm:pt>
    <dgm:pt modelId="{BF292CF4-7E55-4E71-AA18-0FF527565418}" type="pres">
      <dgm:prSet presAssocID="{D64260E7-BE2F-4888-904C-4C34296726B0}" presName="linNode" presStyleCnt="0"/>
      <dgm:spPr/>
    </dgm:pt>
    <dgm:pt modelId="{EF42515B-8CFC-4F44-8F4B-1EB42ADD951A}" type="pres">
      <dgm:prSet presAssocID="{D64260E7-BE2F-4888-904C-4C34296726B0}" presName="parentText" presStyleLbl="node1" presStyleIdx="3" presStyleCnt="4" custScaleX="2706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7E6437-EA11-4427-810D-2690088E1824}" type="pres">
      <dgm:prSet presAssocID="{D64260E7-BE2F-4888-904C-4C34296726B0}" presName="descendantText" presStyleLbl="alignAccFollowNode1" presStyleIdx="3" presStyleCnt="4" custScaleX="2351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C745D19-46C7-439E-A1DB-58A8DF8905DE}" srcId="{D64260E7-BE2F-4888-904C-4C34296726B0}" destId="{B59851D4-4AD6-4E39-B79F-049B47DC1A01}" srcOrd="0" destOrd="0" parTransId="{D60165FC-072D-43B3-B359-5672976D1BA9}" sibTransId="{DDE163DB-225B-4EDA-8AAE-4619965D0EDA}"/>
    <dgm:cxn modelId="{BF4BEFCC-F99D-4956-9BA7-911DCA2C1FFB}" type="presOf" srcId="{5DB6D5CA-D0B7-4D8B-864D-18FD129CD614}" destId="{40E6DCB2-DF36-4B5E-9B06-AB1613BBD1D8}" srcOrd="0" destOrd="0" presId="urn:microsoft.com/office/officeart/2005/8/layout/vList5"/>
    <dgm:cxn modelId="{EDB074B4-F288-4671-A52E-85C62073B01A}" srcId="{62D97727-8C2C-43EF-A989-47E879AC3286}" destId="{DA9707FE-551A-4B3D-AA60-F0FD96DDA7D8}" srcOrd="1" destOrd="0" parTransId="{C3B1E476-1D80-4415-BFDD-504451125C8C}" sibTransId="{032834AB-EB82-4076-A270-059735F59EBD}"/>
    <dgm:cxn modelId="{908729E4-9E8E-4F99-B360-A3BB03F9DD74}" type="presOf" srcId="{36730474-D113-47B8-A31D-EA15F93BC51B}" destId="{2B1997A5-2D00-4C71-84A0-A34F0128EF59}" srcOrd="0" destOrd="0" presId="urn:microsoft.com/office/officeart/2005/8/layout/vList5"/>
    <dgm:cxn modelId="{CB466CEB-84F8-45CB-BCF8-05A000A9F3F4}" srcId="{DA9707FE-551A-4B3D-AA60-F0FD96DDA7D8}" destId="{E6904052-B4F8-49E1-ADF9-60C2CD7345FC}" srcOrd="0" destOrd="0" parTransId="{6F29C48F-A05F-4A5D-956D-24148D4DC9B9}" sibTransId="{D05385BC-81AA-4794-9BE9-C1D8990672F2}"/>
    <dgm:cxn modelId="{60166B56-4525-4AA2-92FD-6EAFDA9AC234}" type="presOf" srcId="{E6904052-B4F8-49E1-ADF9-60C2CD7345FC}" destId="{59CFA75F-67A1-4101-8AC1-8072DA384968}" srcOrd="0" destOrd="0" presId="urn:microsoft.com/office/officeart/2005/8/layout/vList5"/>
    <dgm:cxn modelId="{30F3735A-9349-488A-914C-864E63D1573F}" srcId="{36730474-D113-47B8-A31D-EA15F93BC51B}" destId="{5DB6D5CA-D0B7-4D8B-864D-18FD129CD614}" srcOrd="0" destOrd="0" parTransId="{912A530C-5BFF-4247-A015-1CA33D857D36}" sibTransId="{72FE2D78-8959-4AB2-B8FA-92CDD7877BBA}"/>
    <dgm:cxn modelId="{27045A6C-2741-4921-879D-20277EE8D877}" type="presOf" srcId="{40C66443-615C-4F6B-B07B-C8C2EAD48653}" destId="{2CCC6B9E-8C45-4621-8992-212384649011}" srcOrd="0" destOrd="0" presId="urn:microsoft.com/office/officeart/2005/8/layout/vList5"/>
    <dgm:cxn modelId="{7E8188B6-A0C7-47D5-B1A1-C27DD08201B3}" srcId="{62D97727-8C2C-43EF-A989-47E879AC3286}" destId="{D64260E7-BE2F-4888-904C-4C34296726B0}" srcOrd="3" destOrd="0" parTransId="{34C09040-C5A4-41AD-AD2F-FD3BF050E5D6}" sibTransId="{89744BA6-A3E5-476E-8CB7-954F671C88D3}"/>
    <dgm:cxn modelId="{E4B0B658-C64E-4144-AF30-A61BEA98EC52}" type="presOf" srcId="{B59851D4-4AD6-4E39-B79F-049B47DC1A01}" destId="{E27E6437-EA11-4427-810D-2690088E1824}" srcOrd="0" destOrd="0" presId="urn:microsoft.com/office/officeart/2005/8/layout/vList5"/>
    <dgm:cxn modelId="{1E74AD3B-E5D7-4105-8554-D9BBEA319889}" type="presOf" srcId="{62D97727-8C2C-43EF-A989-47E879AC3286}" destId="{560CFC84-5DD1-4107-BF43-E12606412C40}" srcOrd="0" destOrd="0" presId="urn:microsoft.com/office/officeart/2005/8/layout/vList5"/>
    <dgm:cxn modelId="{2C5FD680-287F-42FF-97A9-214C6D430560}" type="presOf" srcId="{D64260E7-BE2F-4888-904C-4C34296726B0}" destId="{EF42515B-8CFC-4F44-8F4B-1EB42ADD951A}" srcOrd="0" destOrd="0" presId="urn:microsoft.com/office/officeart/2005/8/layout/vList5"/>
    <dgm:cxn modelId="{7870C6FA-2810-46B2-A23A-F2EBBD153DA2}" srcId="{62D97727-8C2C-43EF-A989-47E879AC3286}" destId="{40C66443-615C-4F6B-B07B-C8C2EAD48653}" srcOrd="0" destOrd="0" parTransId="{B1C12CDE-22EF-4BFA-AAD6-622781A5635A}" sibTransId="{9F98BA9B-EB82-47CB-854F-D9FA2948DA40}"/>
    <dgm:cxn modelId="{3F4EBAAB-066E-45D3-A46D-F4ABDDDD80FB}" type="presOf" srcId="{B6F08BE6-6137-477B-A356-04AAC452FE8E}" destId="{01E6DC51-000B-4330-BA62-EE5D8AF5AB6A}" srcOrd="0" destOrd="0" presId="urn:microsoft.com/office/officeart/2005/8/layout/vList5"/>
    <dgm:cxn modelId="{A6F45CE5-C81B-4E23-B2E3-6D29501D2613}" srcId="{62D97727-8C2C-43EF-A989-47E879AC3286}" destId="{36730474-D113-47B8-A31D-EA15F93BC51B}" srcOrd="2" destOrd="0" parTransId="{DA55BB04-1F26-4D42-91F0-CD88C659E5D9}" sibTransId="{09B246DD-AFD5-4A38-87F2-303044C0A21F}"/>
    <dgm:cxn modelId="{A4854993-D686-421E-888A-7DC01FE237AE}" type="presOf" srcId="{DA9707FE-551A-4B3D-AA60-F0FD96DDA7D8}" destId="{E51532F5-AB05-4E92-884D-0489D9530D6F}" srcOrd="0" destOrd="0" presId="urn:microsoft.com/office/officeart/2005/8/layout/vList5"/>
    <dgm:cxn modelId="{4D653D76-4DFB-4895-A9F5-AD7117BE705D}" srcId="{40C66443-615C-4F6B-B07B-C8C2EAD48653}" destId="{B6F08BE6-6137-477B-A356-04AAC452FE8E}" srcOrd="0" destOrd="0" parTransId="{EBBA8E99-6A72-4375-9421-DDC2B2F7FF46}" sibTransId="{99A50B62-2AD0-4681-93C6-CBCD36BA59EE}"/>
    <dgm:cxn modelId="{241732D9-EAED-4A9C-A693-3949980B1F0F}" type="presParOf" srcId="{560CFC84-5DD1-4107-BF43-E12606412C40}" destId="{A6FF6069-6D17-4E96-B31F-0729A315E18E}" srcOrd="0" destOrd="0" presId="urn:microsoft.com/office/officeart/2005/8/layout/vList5"/>
    <dgm:cxn modelId="{F095849A-563E-4A95-B387-67B6B257C352}" type="presParOf" srcId="{A6FF6069-6D17-4E96-B31F-0729A315E18E}" destId="{2CCC6B9E-8C45-4621-8992-212384649011}" srcOrd="0" destOrd="0" presId="urn:microsoft.com/office/officeart/2005/8/layout/vList5"/>
    <dgm:cxn modelId="{6513356F-8DB3-4B22-AB23-4AE03BE64CAC}" type="presParOf" srcId="{A6FF6069-6D17-4E96-B31F-0729A315E18E}" destId="{01E6DC51-000B-4330-BA62-EE5D8AF5AB6A}" srcOrd="1" destOrd="0" presId="urn:microsoft.com/office/officeart/2005/8/layout/vList5"/>
    <dgm:cxn modelId="{10BB3B81-A7A6-4D07-B130-A774F63D0DB1}" type="presParOf" srcId="{560CFC84-5DD1-4107-BF43-E12606412C40}" destId="{CA21A4BC-67B3-4221-B069-9E95EF5FE0A0}" srcOrd="1" destOrd="0" presId="urn:microsoft.com/office/officeart/2005/8/layout/vList5"/>
    <dgm:cxn modelId="{B74595C9-53F0-43AE-85FB-31EF849ABBB4}" type="presParOf" srcId="{560CFC84-5DD1-4107-BF43-E12606412C40}" destId="{3A91DD39-E56B-498A-8717-061D3115B50B}" srcOrd="2" destOrd="0" presId="urn:microsoft.com/office/officeart/2005/8/layout/vList5"/>
    <dgm:cxn modelId="{AEFF9483-55F7-45FE-8923-C03584FD01F9}" type="presParOf" srcId="{3A91DD39-E56B-498A-8717-061D3115B50B}" destId="{E51532F5-AB05-4E92-884D-0489D9530D6F}" srcOrd="0" destOrd="0" presId="urn:microsoft.com/office/officeart/2005/8/layout/vList5"/>
    <dgm:cxn modelId="{75F34A1D-4095-45A9-BBCF-18FC88EBA3D2}" type="presParOf" srcId="{3A91DD39-E56B-498A-8717-061D3115B50B}" destId="{59CFA75F-67A1-4101-8AC1-8072DA384968}" srcOrd="1" destOrd="0" presId="urn:microsoft.com/office/officeart/2005/8/layout/vList5"/>
    <dgm:cxn modelId="{D872745C-5048-4030-AFA4-1F77951D0F26}" type="presParOf" srcId="{560CFC84-5DD1-4107-BF43-E12606412C40}" destId="{6E556977-630F-445A-866F-E3DF626493B4}" srcOrd="3" destOrd="0" presId="urn:microsoft.com/office/officeart/2005/8/layout/vList5"/>
    <dgm:cxn modelId="{8A024E77-25D9-4184-9E7A-117C2F866FD6}" type="presParOf" srcId="{560CFC84-5DD1-4107-BF43-E12606412C40}" destId="{100943E0-7BFB-41F0-8544-216FC31DA53E}" srcOrd="4" destOrd="0" presId="urn:microsoft.com/office/officeart/2005/8/layout/vList5"/>
    <dgm:cxn modelId="{E691CB34-F487-4B12-BB74-6B50803EB309}" type="presParOf" srcId="{100943E0-7BFB-41F0-8544-216FC31DA53E}" destId="{2B1997A5-2D00-4C71-84A0-A34F0128EF59}" srcOrd="0" destOrd="0" presId="urn:microsoft.com/office/officeart/2005/8/layout/vList5"/>
    <dgm:cxn modelId="{03A825B6-6AC6-4F03-A35C-63B5EE376011}" type="presParOf" srcId="{100943E0-7BFB-41F0-8544-216FC31DA53E}" destId="{40E6DCB2-DF36-4B5E-9B06-AB1613BBD1D8}" srcOrd="1" destOrd="0" presId="urn:microsoft.com/office/officeart/2005/8/layout/vList5"/>
    <dgm:cxn modelId="{DC349D11-69AB-4F19-93A3-9709AC184D5D}" type="presParOf" srcId="{560CFC84-5DD1-4107-BF43-E12606412C40}" destId="{4219B32C-1599-4683-B82F-BFB998AA706A}" srcOrd="5" destOrd="0" presId="urn:microsoft.com/office/officeart/2005/8/layout/vList5"/>
    <dgm:cxn modelId="{5BF145A3-7EB1-4DEB-8AF9-206ABC2A3507}" type="presParOf" srcId="{560CFC84-5DD1-4107-BF43-E12606412C40}" destId="{BF292CF4-7E55-4E71-AA18-0FF527565418}" srcOrd="6" destOrd="0" presId="urn:microsoft.com/office/officeart/2005/8/layout/vList5"/>
    <dgm:cxn modelId="{5736A121-5CCF-4BFA-B07C-F8CA3840E735}" type="presParOf" srcId="{BF292CF4-7E55-4E71-AA18-0FF527565418}" destId="{EF42515B-8CFC-4F44-8F4B-1EB42ADD951A}" srcOrd="0" destOrd="0" presId="urn:microsoft.com/office/officeart/2005/8/layout/vList5"/>
    <dgm:cxn modelId="{B8F3D385-4D13-45AB-A439-84BDBCA3A2D0}" type="presParOf" srcId="{BF292CF4-7E55-4E71-AA18-0FF527565418}" destId="{E27E6437-EA11-4427-810D-2690088E182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0F58A61B-CB95-4373-84C9-42D7FC68BB6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D16849-001C-4D55-8B82-1CD614F427DC}">
      <dgm:prSet custT="1"/>
      <dgm:spPr/>
      <dgm:t>
        <a:bodyPr/>
        <a:lstStyle/>
        <a:p>
          <a:pPr rtl="0"/>
          <a:r>
            <a:rPr lang="ru-RU" sz="5000" dirty="0" smtClean="0">
              <a:latin typeface="Times New Roman" pitchFamily="18" charset="0"/>
              <a:cs typeface="Times New Roman" pitchFamily="18" charset="0"/>
            </a:rPr>
            <a:t>реестр сведений </a:t>
          </a:r>
          <a:r>
            <a:rPr lang="ru-RU" sz="5000" i="1" dirty="0" smtClean="0">
              <a:latin typeface="Times New Roman" pitchFamily="18" charset="0"/>
              <a:cs typeface="Times New Roman" pitchFamily="18" charset="0"/>
            </a:rPr>
            <a:t>(приложение №1 к приказу ФСС РФ от 24.11.2017 N 579)</a:t>
          </a:r>
          <a:endParaRPr lang="ru-RU" sz="5000" i="1" dirty="0">
            <a:latin typeface="Times New Roman" pitchFamily="18" charset="0"/>
            <a:cs typeface="Times New Roman" pitchFamily="18" charset="0"/>
          </a:endParaRPr>
        </a:p>
      </dgm:t>
    </dgm:pt>
    <dgm:pt modelId="{E4A233CF-2604-4227-A8AE-48358DBE29E4}" type="sibTrans" cxnId="{148C5704-CE68-46ED-8DA7-BE6B6190527C}">
      <dgm:prSet/>
      <dgm:spPr/>
      <dgm:t>
        <a:bodyPr/>
        <a:lstStyle/>
        <a:p>
          <a:endParaRPr lang="ru-RU"/>
        </a:p>
      </dgm:t>
    </dgm:pt>
    <dgm:pt modelId="{7F27B8BB-AD46-4E61-BA9A-47767C79CD84}" type="parTrans" cxnId="{148C5704-CE68-46ED-8DA7-BE6B6190527C}">
      <dgm:prSet/>
      <dgm:spPr/>
      <dgm:t>
        <a:bodyPr/>
        <a:lstStyle/>
        <a:p>
          <a:endParaRPr lang="ru-RU"/>
        </a:p>
      </dgm:t>
    </dgm:pt>
    <dgm:pt modelId="{A6DB4180-8BF4-4CFC-915A-7AC86B7B3813}" type="pres">
      <dgm:prSet presAssocID="{0F58A61B-CB95-4373-84C9-42D7FC68BB6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B5233C-1AEB-45C7-905C-656AEF9BEF17}" type="pres">
      <dgm:prSet presAssocID="{BDD16849-001C-4D55-8B82-1CD614F427DC}" presName="parentText" presStyleLbl="node1" presStyleIdx="0" presStyleCnt="1">
        <dgm:presLayoutVars>
          <dgm:chMax val="0"/>
          <dgm:bulletEnabled val="1"/>
        </dgm:presLayoutVars>
      </dgm:prSet>
      <dgm:spPr>
        <a:prstGeom prst="wave">
          <a:avLst/>
        </a:prstGeom>
      </dgm:spPr>
      <dgm:t>
        <a:bodyPr/>
        <a:lstStyle/>
        <a:p>
          <a:endParaRPr lang="ru-RU"/>
        </a:p>
      </dgm:t>
    </dgm:pt>
  </dgm:ptLst>
  <dgm:cxnLst>
    <dgm:cxn modelId="{CC73D0A9-4797-453C-9EEE-EFA64CBCBD1C}" type="presOf" srcId="{BDD16849-001C-4D55-8B82-1CD614F427DC}" destId="{48B5233C-1AEB-45C7-905C-656AEF9BEF17}" srcOrd="0" destOrd="0" presId="urn:microsoft.com/office/officeart/2005/8/layout/vList2"/>
    <dgm:cxn modelId="{148C5704-CE68-46ED-8DA7-BE6B6190527C}" srcId="{0F58A61B-CB95-4373-84C9-42D7FC68BB6C}" destId="{BDD16849-001C-4D55-8B82-1CD614F427DC}" srcOrd="0" destOrd="0" parTransId="{7F27B8BB-AD46-4E61-BA9A-47767C79CD84}" sibTransId="{E4A233CF-2604-4227-A8AE-48358DBE29E4}"/>
    <dgm:cxn modelId="{981BF046-0777-4FB6-A924-96BCF501ECA5}" type="presOf" srcId="{0F58A61B-CB95-4373-84C9-42D7FC68BB6C}" destId="{A6DB4180-8BF4-4CFC-915A-7AC86B7B3813}" srcOrd="0" destOrd="0" presId="urn:microsoft.com/office/officeart/2005/8/layout/vList2"/>
    <dgm:cxn modelId="{C1F8DF4B-46B1-48DC-9702-DCDCC36076F1}" type="presParOf" srcId="{A6DB4180-8BF4-4CFC-915A-7AC86B7B3813}" destId="{48B5233C-1AEB-45C7-905C-656AEF9BEF1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B6DE3399-731C-4092-B0AA-366D137379C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A35396-5B95-46BE-8B09-C695A8CD26BB}">
      <dgm:prSet/>
      <dgm:spPr/>
      <dgm:t>
        <a:bodyPr/>
        <a:lstStyle/>
        <a:p>
          <a:pPr algn="ctr" rtl="0"/>
          <a:r>
            <a:rPr lang="ru-RU" sz="1500" b="1" dirty="0" smtClean="0"/>
            <a:t>СТРАХОВАТЕЛЬ</a:t>
          </a:r>
          <a:endParaRPr lang="ru-RU" sz="1500" b="1" dirty="0"/>
        </a:p>
      </dgm:t>
    </dgm:pt>
    <dgm:pt modelId="{329BE936-3B7C-4BDC-BA67-E5DC65E2CB02}" type="parTrans" cxnId="{BF64BC20-191C-45D3-88FC-4F45C0A833D5}">
      <dgm:prSet/>
      <dgm:spPr/>
      <dgm:t>
        <a:bodyPr/>
        <a:lstStyle/>
        <a:p>
          <a:endParaRPr lang="ru-RU"/>
        </a:p>
      </dgm:t>
    </dgm:pt>
    <dgm:pt modelId="{D0E6B456-F6B8-4935-9750-006E021C492D}" type="sibTrans" cxnId="{BF64BC20-191C-45D3-88FC-4F45C0A833D5}">
      <dgm:prSet/>
      <dgm:spPr/>
      <dgm:t>
        <a:bodyPr/>
        <a:lstStyle/>
        <a:p>
          <a:endParaRPr lang="ru-RU"/>
        </a:p>
      </dgm:t>
    </dgm:pt>
    <dgm:pt modelId="{EEDA5E2C-8A90-431A-91EF-E177EC23F2BC}">
      <dgm:prSet custT="1"/>
      <dgm:spPr/>
      <dgm:t>
        <a:bodyPr/>
        <a:lstStyle/>
        <a:p>
          <a:pPr algn="ctr" rtl="0"/>
          <a:r>
            <a:rPr lang="ru-RU" sz="2300" dirty="0" smtClean="0"/>
            <a:t>недостающие документы (сведения)</a:t>
          </a:r>
          <a:endParaRPr lang="ru-RU" sz="2300" dirty="0"/>
        </a:p>
      </dgm:t>
    </dgm:pt>
    <dgm:pt modelId="{867FD563-DBA5-4AA9-B20E-EADBBFAF3D1C}" type="parTrans" cxnId="{6FD49275-8E20-4125-B058-33F6D2E12432}">
      <dgm:prSet/>
      <dgm:spPr/>
      <dgm:t>
        <a:bodyPr/>
        <a:lstStyle/>
        <a:p>
          <a:endParaRPr lang="ru-RU"/>
        </a:p>
      </dgm:t>
    </dgm:pt>
    <dgm:pt modelId="{6F21E7B2-F75A-43B9-846A-41E253B01F51}" type="sibTrans" cxnId="{6FD49275-8E20-4125-B058-33F6D2E12432}">
      <dgm:prSet/>
      <dgm:spPr/>
      <dgm:t>
        <a:bodyPr/>
        <a:lstStyle/>
        <a:p>
          <a:endParaRPr lang="ru-RU"/>
        </a:p>
      </dgm:t>
    </dgm:pt>
    <dgm:pt modelId="{BA772F88-EC43-4820-B4AD-8F13D4602A2E}">
      <dgm:prSet custT="1"/>
      <dgm:spPr/>
      <dgm:t>
        <a:bodyPr/>
        <a:lstStyle/>
        <a:p>
          <a:pPr algn="l" rtl="0"/>
          <a:r>
            <a:rPr lang="ru-RU" sz="2300" dirty="0" smtClean="0"/>
            <a:t>5 рабочих дней</a:t>
          </a:r>
          <a:endParaRPr lang="ru-RU" sz="2300" dirty="0"/>
        </a:p>
      </dgm:t>
    </dgm:pt>
    <dgm:pt modelId="{5D92824B-DCC9-4C61-835D-8DCFDFC636C6}">
      <dgm:prSet custT="1"/>
      <dgm:spPr/>
      <dgm:t>
        <a:bodyPr/>
        <a:lstStyle/>
        <a:p>
          <a:pPr algn="l" rtl="0"/>
          <a:r>
            <a:rPr lang="ru-RU" sz="2300" dirty="0" smtClean="0"/>
            <a:t> извещение</a:t>
          </a:r>
          <a:endParaRPr lang="ru-RU" sz="2300" dirty="0"/>
        </a:p>
      </dgm:t>
    </dgm:pt>
    <dgm:pt modelId="{1095E520-7C6C-4545-B9C2-A45A1FC0D89C}">
      <dgm:prSet/>
      <dgm:spPr/>
      <dgm:t>
        <a:bodyPr/>
        <a:lstStyle/>
        <a:p>
          <a:pPr algn="ctr" rtl="0"/>
          <a:r>
            <a:rPr lang="ru-RU" sz="1400" b="1" dirty="0" smtClean="0"/>
            <a:t>РЕГИОНАЛЬНОЕ ОТДЕЛЕНИЕ</a:t>
          </a:r>
          <a:endParaRPr lang="ru-RU" sz="1400" b="1" dirty="0"/>
        </a:p>
      </dgm:t>
    </dgm:pt>
    <dgm:pt modelId="{FF049D1D-FD8C-49F0-9D28-EFCB17CEE50B}" type="sibTrans" cxnId="{1E867EE0-251C-403B-884E-38877A7EB820}">
      <dgm:prSet/>
      <dgm:spPr/>
      <dgm:t>
        <a:bodyPr/>
        <a:lstStyle/>
        <a:p>
          <a:endParaRPr lang="ru-RU"/>
        </a:p>
      </dgm:t>
    </dgm:pt>
    <dgm:pt modelId="{A82CE441-FC3B-4A9B-B379-0BCFFE125AAE}" type="parTrans" cxnId="{1E867EE0-251C-403B-884E-38877A7EB820}">
      <dgm:prSet/>
      <dgm:spPr/>
      <dgm:t>
        <a:bodyPr/>
        <a:lstStyle/>
        <a:p>
          <a:endParaRPr lang="ru-RU"/>
        </a:p>
      </dgm:t>
    </dgm:pt>
    <dgm:pt modelId="{9030318E-3F5E-467E-ADA8-72064D806E24}" type="sibTrans" cxnId="{5A45A470-DA6A-4F02-951B-5A2D250796FE}">
      <dgm:prSet/>
      <dgm:spPr/>
      <dgm:t>
        <a:bodyPr/>
        <a:lstStyle/>
        <a:p>
          <a:endParaRPr lang="ru-RU"/>
        </a:p>
      </dgm:t>
    </dgm:pt>
    <dgm:pt modelId="{94A392BF-8FF5-40DF-A944-6458E6D5D959}" type="parTrans" cxnId="{5A45A470-DA6A-4F02-951B-5A2D250796FE}">
      <dgm:prSet/>
      <dgm:spPr/>
      <dgm:t>
        <a:bodyPr/>
        <a:lstStyle/>
        <a:p>
          <a:endParaRPr lang="ru-RU"/>
        </a:p>
      </dgm:t>
    </dgm:pt>
    <dgm:pt modelId="{371E039F-1190-4DB9-9D8E-43AE4163FA5F}" type="sibTrans" cxnId="{CF24E2BD-EFEA-40A0-AEA9-C72D2463E95A}">
      <dgm:prSet/>
      <dgm:spPr/>
      <dgm:t>
        <a:bodyPr/>
        <a:lstStyle/>
        <a:p>
          <a:endParaRPr lang="ru-RU"/>
        </a:p>
      </dgm:t>
    </dgm:pt>
    <dgm:pt modelId="{8C09E011-9D01-4773-8981-C4FF25C8C2ED}" type="parTrans" cxnId="{CF24E2BD-EFEA-40A0-AEA9-C72D2463E95A}">
      <dgm:prSet/>
      <dgm:spPr/>
      <dgm:t>
        <a:bodyPr/>
        <a:lstStyle/>
        <a:p>
          <a:endParaRPr lang="ru-RU"/>
        </a:p>
      </dgm:t>
    </dgm:pt>
    <dgm:pt modelId="{DACCBFD1-0EC3-486F-9FAD-5C9A71396D04}">
      <dgm:prSet custT="1"/>
      <dgm:spPr/>
      <dgm:t>
        <a:bodyPr/>
        <a:lstStyle/>
        <a:p>
          <a:pPr algn="ctr" rtl="0"/>
          <a:r>
            <a:rPr lang="ru-RU" sz="2300" dirty="0" smtClean="0"/>
            <a:t>5 рабочих дней</a:t>
          </a:r>
          <a:endParaRPr lang="ru-RU" sz="2300" dirty="0"/>
        </a:p>
      </dgm:t>
    </dgm:pt>
    <dgm:pt modelId="{FAD9E474-CB78-4CEE-98D7-283CCB353992}" type="parTrans" cxnId="{28EE458B-376E-4D8E-9B7E-4C61DA7C0D01}">
      <dgm:prSet/>
      <dgm:spPr/>
      <dgm:t>
        <a:bodyPr/>
        <a:lstStyle/>
        <a:p>
          <a:endParaRPr lang="ru-RU"/>
        </a:p>
      </dgm:t>
    </dgm:pt>
    <dgm:pt modelId="{0FC88C88-8A1B-4D1F-BF8C-B180430D2698}" type="sibTrans" cxnId="{28EE458B-376E-4D8E-9B7E-4C61DA7C0D01}">
      <dgm:prSet/>
      <dgm:spPr/>
      <dgm:t>
        <a:bodyPr/>
        <a:lstStyle/>
        <a:p>
          <a:endParaRPr lang="ru-RU"/>
        </a:p>
      </dgm:t>
    </dgm:pt>
    <dgm:pt modelId="{72495F53-4AB0-4F26-8B13-C36D65EA875D}" type="pres">
      <dgm:prSet presAssocID="{B6DE3399-731C-4092-B0AA-366D137379C1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119C06-C084-4478-99AD-0F2CF045960A}" type="pres">
      <dgm:prSet presAssocID="{B6DE3399-731C-4092-B0AA-366D137379C1}" presName="arrow" presStyleLbl="bgShp" presStyleIdx="0" presStyleCnt="1"/>
      <dgm:spPr/>
    </dgm:pt>
    <dgm:pt modelId="{0684D53C-1B59-440A-AA67-C76C6A69242D}" type="pres">
      <dgm:prSet presAssocID="{B6DE3399-731C-4092-B0AA-366D137379C1}" presName="arrowDiagram2" presStyleCnt="0"/>
      <dgm:spPr/>
    </dgm:pt>
    <dgm:pt modelId="{9373DC27-3EB3-4965-8DDD-98C21B5EC482}" type="pres">
      <dgm:prSet presAssocID="{1095E520-7C6C-4545-B9C2-A45A1FC0D89C}" presName="bullet2a" presStyleLbl="node1" presStyleIdx="0" presStyleCnt="2"/>
      <dgm:spPr/>
    </dgm:pt>
    <dgm:pt modelId="{0F622191-1CF3-4564-8529-EE9193CD727E}" type="pres">
      <dgm:prSet presAssocID="{1095E520-7C6C-4545-B9C2-A45A1FC0D89C}" presName="textBox2a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3E9103-373D-43B5-9878-841EB8CFB7EF}" type="pres">
      <dgm:prSet presAssocID="{58A35396-5B95-46BE-8B09-C695A8CD26BB}" presName="bullet2b" presStyleLbl="node1" presStyleIdx="1" presStyleCnt="2"/>
      <dgm:spPr/>
    </dgm:pt>
    <dgm:pt modelId="{46EC837C-4229-4913-B811-7F30598FE115}" type="pres">
      <dgm:prSet presAssocID="{58A35396-5B95-46BE-8B09-C695A8CD26BB}" presName="textBox2b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D49275-8E20-4125-B058-33F6D2E12432}" srcId="{58A35396-5B95-46BE-8B09-C695A8CD26BB}" destId="{EEDA5E2C-8A90-431A-91EF-E177EC23F2BC}" srcOrd="0" destOrd="0" parTransId="{867FD563-DBA5-4AA9-B20E-EADBBFAF3D1C}" sibTransId="{6F21E7B2-F75A-43B9-846A-41E253B01F51}"/>
    <dgm:cxn modelId="{7CCCE3F4-4CBB-43C9-A0F7-8D08368609E8}" type="presOf" srcId="{5D92824B-DCC9-4C61-835D-8DCFDFC636C6}" destId="{0F622191-1CF3-4564-8529-EE9193CD727E}" srcOrd="0" destOrd="1" presId="urn:microsoft.com/office/officeart/2005/8/layout/arrow2"/>
    <dgm:cxn modelId="{598A2ACD-6FA9-461E-B3F9-3E1CFE83149D}" type="presOf" srcId="{DACCBFD1-0EC3-486F-9FAD-5C9A71396D04}" destId="{46EC837C-4229-4913-B811-7F30598FE115}" srcOrd="0" destOrd="2" presId="urn:microsoft.com/office/officeart/2005/8/layout/arrow2"/>
    <dgm:cxn modelId="{C884C285-B87D-41F8-BF02-DB120FCF9F48}" type="presOf" srcId="{1095E520-7C6C-4545-B9C2-A45A1FC0D89C}" destId="{0F622191-1CF3-4564-8529-EE9193CD727E}" srcOrd="0" destOrd="0" presId="urn:microsoft.com/office/officeart/2005/8/layout/arrow2"/>
    <dgm:cxn modelId="{516BF952-8FC0-4FB7-8838-C137858837B2}" type="presOf" srcId="{58A35396-5B95-46BE-8B09-C695A8CD26BB}" destId="{46EC837C-4229-4913-B811-7F30598FE115}" srcOrd="0" destOrd="0" presId="urn:microsoft.com/office/officeart/2005/8/layout/arrow2"/>
    <dgm:cxn modelId="{1E867EE0-251C-403B-884E-38877A7EB820}" srcId="{B6DE3399-731C-4092-B0AA-366D137379C1}" destId="{1095E520-7C6C-4545-B9C2-A45A1FC0D89C}" srcOrd="0" destOrd="0" parTransId="{A82CE441-FC3B-4A9B-B379-0BCFFE125AAE}" sibTransId="{FF049D1D-FD8C-49F0-9D28-EFCB17CEE50B}"/>
    <dgm:cxn modelId="{58A3782D-EE08-4165-9EDF-3B1DC0598ADB}" type="presOf" srcId="{B6DE3399-731C-4092-B0AA-366D137379C1}" destId="{72495F53-4AB0-4F26-8B13-C36D65EA875D}" srcOrd="0" destOrd="0" presId="urn:microsoft.com/office/officeart/2005/8/layout/arrow2"/>
    <dgm:cxn modelId="{89053451-43D8-4EB9-8937-C9F308993D0D}" type="presOf" srcId="{BA772F88-EC43-4820-B4AD-8F13D4602A2E}" destId="{0F622191-1CF3-4564-8529-EE9193CD727E}" srcOrd="0" destOrd="2" presId="urn:microsoft.com/office/officeart/2005/8/layout/arrow2"/>
    <dgm:cxn modelId="{5A45A470-DA6A-4F02-951B-5A2D250796FE}" srcId="{1095E520-7C6C-4545-B9C2-A45A1FC0D89C}" destId="{BA772F88-EC43-4820-B4AD-8F13D4602A2E}" srcOrd="1" destOrd="0" parTransId="{94A392BF-8FF5-40DF-A944-6458E6D5D959}" sibTransId="{9030318E-3F5E-467E-ADA8-72064D806E24}"/>
    <dgm:cxn modelId="{CF24E2BD-EFEA-40A0-AEA9-C72D2463E95A}" srcId="{1095E520-7C6C-4545-B9C2-A45A1FC0D89C}" destId="{5D92824B-DCC9-4C61-835D-8DCFDFC636C6}" srcOrd="0" destOrd="0" parTransId="{8C09E011-9D01-4773-8981-C4FF25C8C2ED}" sibTransId="{371E039F-1190-4DB9-9D8E-43AE4163FA5F}"/>
    <dgm:cxn modelId="{28EE458B-376E-4D8E-9B7E-4C61DA7C0D01}" srcId="{58A35396-5B95-46BE-8B09-C695A8CD26BB}" destId="{DACCBFD1-0EC3-486F-9FAD-5C9A71396D04}" srcOrd="1" destOrd="0" parTransId="{FAD9E474-CB78-4CEE-98D7-283CCB353992}" sibTransId="{0FC88C88-8A1B-4D1F-BF8C-B180430D2698}"/>
    <dgm:cxn modelId="{BF64BC20-191C-45D3-88FC-4F45C0A833D5}" srcId="{B6DE3399-731C-4092-B0AA-366D137379C1}" destId="{58A35396-5B95-46BE-8B09-C695A8CD26BB}" srcOrd="1" destOrd="0" parTransId="{329BE936-3B7C-4BDC-BA67-E5DC65E2CB02}" sibTransId="{D0E6B456-F6B8-4935-9750-006E021C492D}"/>
    <dgm:cxn modelId="{E76F8FB4-3140-45C8-9F0F-C194E1FE736D}" type="presOf" srcId="{EEDA5E2C-8A90-431A-91EF-E177EC23F2BC}" destId="{46EC837C-4229-4913-B811-7F30598FE115}" srcOrd="0" destOrd="1" presId="urn:microsoft.com/office/officeart/2005/8/layout/arrow2"/>
    <dgm:cxn modelId="{63D2DD02-53A5-4FA3-ADC6-4171214665FE}" type="presParOf" srcId="{72495F53-4AB0-4F26-8B13-C36D65EA875D}" destId="{61119C06-C084-4478-99AD-0F2CF045960A}" srcOrd="0" destOrd="0" presId="urn:microsoft.com/office/officeart/2005/8/layout/arrow2"/>
    <dgm:cxn modelId="{A0D4B432-2CBF-44BE-A431-D67D4F9FCD9A}" type="presParOf" srcId="{72495F53-4AB0-4F26-8B13-C36D65EA875D}" destId="{0684D53C-1B59-440A-AA67-C76C6A69242D}" srcOrd="1" destOrd="0" presId="urn:microsoft.com/office/officeart/2005/8/layout/arrow2"/>
    <dgm:cxn modelId="{E8F1FB9B-CE0B-42B1-B758-6BC3144B4F19}" type="presParOf" srcId="{0684D53C-1B59-440A-AA67-C76C6A69242D}" destId="{9373DC27-3EB3-4965-8DDD-98C21B5EC482}" srcOrd="0" destOrd="0" presId="urn:microsoft.com/office/officeart/2005/8/layout/arrow2"/>
    <dgm:cxn modelId="{6CF67920-DD5D-4698-9F58-EE257AB68ABB}" type="presParOf" srcId="{0684D53C-1B59-440A-AA67-C76C6A69242D}" destId="{0F622191-1CF3-4564-8529-EE9193CD727E}" srcOrd="1" destOrd="0" presId="urn:microsoft.com/office/officeart/2005/8/layout/arrow2"/>
    <dgm:cxn modelId="{B374C78D-5178-4B43-9896-3696235A93D7}" type="presParOf" srcId="{0684D53C-1B59-440A-AA67-C76C6A69242D}" destId="{C93E9103-373D-43B5-9878-841EB8CFB7EF}" srcOrd="2" destOrd="0" presId="urn:microsoft.com/office/officeart/2005/8/layout/arrow2"/>
    <dgm:cxn modelId="{E7CF370E-BC4D-4298-A238-766B56015DFA}" type="presParOf" srcId="{0684D53C-1B59-440A-AA67-C76C6A69242D}" destId="{46EC837C-4229-4913-B811-7F30598FE115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B6DE3399-731C-4092-B0AA-366D137379C1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741576-3B17-4ECA-8A33-E24063D8F6CC}">
      <dgm:prSet/>
      <dgm:spPr/>
      <dgm:t>
        <a:bodyPr/>
        <a:lstStyle/>
        <a:p>
          <a:pPr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СТРАХОВАТЕЛЬ - полный комплект документов, реестр сведений-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603421-58B9-4F21-B155-CDDD9E2734CA}" type="parTrans" cxnId="{1E6BFD28-A3B7-49A4-AD5B-38D67ED42126}">
      <dgm:prSet/>
      <dgm:spPr/>
      <dgm:t>
        <a:bodyPr/>
        <a:lstStyle/>
        <a:p>
          <a:endParaRPr lang="ru-RU"/>
        </a:p>
      </dgm:t>
    </dgm:pt>
    <dgm:pt modelId="{1E73BD2B-583F-407B-B84D-E9B61AB90593}" type="sibTrans" cxnId="{1E6BFD28-A3B7-49A4-AD5B-38D67ED42126}">
      <dgm:prSet/>
      <dgm:spPr/>
      <dgm:t>
        <a:bodyPr/>
        <a:lstStyle/>
        <a:p>
          <a:endParaRPr lang="ru-RU"/>
        </a:p>
      </dgm:t>
    </dgm:pt>
    <dgm:pt modelId="{1095E520-7C6C-4545-B9C2-A45A1FC0D89C}">
      <dgm:prSet/>
      <dgm:spPr/>
      <dgm:t>
        <a:bodyPr/>
        <a:lstStyle/>
        <a:p>
          <a:pPr rtl="0"/>
          <a:r>
            <a:rPr lang="ru-RU" dirty="0" smtClean="0"/>
            <a:t>РЕГИОНАЛЬНОЕ ОТДЕЛЕНИЕ - решение о назначении и выплате пособий</a:t>
          </a:r>
          <a:endParaRPr lang="ru-RU" dirty="0"/>
        </a:p>
      </dgm:t>
    </dgm:pt>
    <dgm:pt modelId="{A82CE441-FC3B-4A9B-B379-0BCFFE125AAE}" type="parTrans" cxnId="{1E867EE0-251C-403B-884E-38877A7EB820}">
      <dgm:prSet/>
      <dgm:spPr/>
      <dgm:t>
        <a:bodyPr/>
        <a:lstStyle/>
        <a:p>
          <a:endParaRPr lang="ru-RU"/>
        </a:p>
      </dgm:t>
    </dgm:pt>
    <dgm:pt modelId="{FF049D1D-FD8C-49F0-9D28-EFCB17CEE50B}" type="sibTrans" cxnId="{1E867EE0-251C-403B-884E-38877A7EB820}">
      <dgm:prSet/>
      <dgm:spPr/>
      <dgm:t>
        <a:bodyPr/>
        <a:lstStyle/>
        <a:p>
          <a:endParaRPr lang="ru-RU"/>
        </a:p>
      </dgm:t>
    </dgm:pt>
    <dgm:pt modelId="{58A35396-5B95-46BE-8B09-C695A8CD26BB}">
      <dgm:prSet/>
      <dgm:spPr/>
      <dgm:t>
        <a:bodyPr/>
        <a:lstStyle/>
        <a:p>
          <a:pPr rtl="0"/>
          <a:r>
            <a:rPr lang="ru-RU" dirty="0" smtClean="0"/>
            <a:t>РЕГИОНАЛЬНОЕ ОТДЕЛЕНИЕ- возврат документов страхователю</a:t>
          </a:r>
          <a:endParaRPr lang="ru-RU" dirty="0"/>
        </a:p>
      </dgm:t>
    </dgm:pt>
    <dgm:pt modelId="{329BE936-3B7C-4BDC-BA67-E5DC65E2CB02}" type="parTrans" cxnId="{BF64BC20-191C-45D3-88FC-4F45C0A833D5}">
      <dgm:prSet/>
      <dgm:spPr/>
      <dgm:t>
        <a:bodyPr/>
        <a:lstStyle/>
        <a:p>
          <a:endParaRPr lang="ru-RU"/>
        </a:p>
      </dgm:t>
    </dgm:pt>
    <dgm:pt modelId="{D0E6B456-F6B8-4935-9750-006E021C492D}" type="sibTrans" cxnId="{BF64BC20-191C-45D3-88FC-4F45C0A833D5}">
      <dgm:prSet/>
      <dgm:spPr/>
      <dgm:t>
        <a:bodyPr/>
        <a:lstStyle/>
        <a:p>
          <a:endParaRPr lang="ru-RU"/>
        </a:p>
      </dgm:t>
    </dgm:pt>
    <dgm:pt modelId="{803E92A0-B042-474F-B78B-ADCFF9E1C38B}">
      <dgm:prSet/>
      <dgm:spPr/>
      <dgm:t>
        <a:bodyPr/>
        <a:lstStyle/>
        <a:p>
          <a:pPr rtl="0"/>
          <a:r>
            <a:rPr lang="ru-RU" dirty="0" smtClean="0"/>
            <a:t> СТРАХОВАТЕЛЬ – хранение документов в установленном порядке</a:t>
          </a:r>
          <a:endParaRPr lang="ru-RU" dirty="0"/>
        </a:p>
      </dgm:t>
    </dgm:pt>
    <dgm:pt modelId="{22DB37D5-C26F-4BBB-8022-3F42FA6F8D05}" type="parTrans" cxnId="{27DA6D2F-C7A4-4A06-8737-957FBCED1161}">
      <dgm:prSet/>
      <dgm:spPr/>
      <dgm:t>
        <a:bodyPr/>
        <a:lstStyle/>
        <a:p>
          <a:endParaRPr lang="ru-RU"/>
        </a:p>
      </dgm:t>
    </dgm:pt>
    <dgm:pt modelId="{E20E636D-B77E-4FB6-B009-FE86827C6577}" type="sibTrans" cxnId="{27DA6D2F-C7A4-4A06-8737-957FBCED1161}">
      <dgm:prSet/>
      <dgm:spPr/>
      <dgm:t>
        <a:bodyPr/>
        <a:lstStyle/>
        <a:p>
          <a:endParaRPr lang="ru-RU"/>
        </a:p>
      </dgm:t>
    </dgm:pt>
    <dgm:pt modelId="{DDB001DC-33BC-4721-B8FA-880B122F70C8}" type="pres">
      <dgm:prSet presAssocID="{B6DE3399-731C-4092-B0AA-366D137379C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8F1DD8-6AF4-4191-AFCC-6C8D5849AA95}" type="pres">
      <dgm:prSet presAssocID="{EE741576-3B17-4ECA-8A33-E24063D8F6C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DFE7F2-BF90-4043-AE36-81878B6F690C}" type="pres">
      <dgm:prSet presAssocID="{1E73BD2B-583F-407B-B84D-E9B61AB90593}" presName="sibTrans" presStyleLbl="sibTrans1D1" presStyleIdx="0" presStyleCnt="3"/>
      <dgm:spPr/>
      <dgm:t>
        <a:bodyPr/>
        <a:lstStyle/>
        <a:p>
          <a:endParaRPr lang="ru-RU"/>
        </a:p>
      </dgm:t>
    </dgm:pt>
    <dgm:pt modelId="{E225F8F2-13A2-4C29-8D5A-0E57732C924D}" type="pres">
      <dgm:prSet presAssocID="{1E73BD2B-583F-407B-B84D-E9B61AB90593}" presName="connectorText" presStyleLbl="sibTrans1D1" presStyleIdx="0" presStyleCnt="3"/>
      <dgm:spPr/>
      <dgm:t>
        <a:bodyPr/>
        <a:lstStyle/>
        <a:p>
          <a:endParaRPr lang="ru-RU"/>
        </a:p>
      </dgm:t>
    </dgm:pt>
    <dgm:pt modelId="{42D22565-659A-45E3-9FD0-7A8B64150FCB}" type="pres">
      <dgm:prSet presAssocID="{1095E520-7C6C-4545-B9C2-A45A1FC0D89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FD60FE-6EF3-41C4-B7F4-F00D108F31E7}" type="pres">
      <dgm:prSet presAssocID="{FF049D1D-FD8C-49F0-9D28-EFCB17CEE50B}" presName="sibTrans" presStyleLbl="sibTrans1D1" presStyleIdx="1" presStyleCnt="3"/>
      <dgm:spPr/>
      <dgm:t>
        <a:bodyPr/>
        <a:lstStyle/>
        <a:p>
          <a:endParaRPr lang="ru-RU"/>
        </a:p>
      </dgm:t>
    </dgm:pt>
    <dgm:pt modelId="{687F783B-662E-4E39-B9C3-23076A4ADDFA}" type="pres">
      <dgm:prSet presAssocID="{FF049D1D-FD8C-49F0-9D28-EFCB17CEE50B}" presName="connectorText" presStyleLbl="sibTrans1D1" presStyleIdx="1" presStyleCnt="3"/>
      <dgm:spPr/>
      <dgm:t>
        <a:bodyPr/>
        <a:lstStyle/>
        <a:p>
          <a:endParaRPr lang="ru-RU"/>
        </a:p>
      </dgm:t>
    </dgm:pt>
    <dgm:pt modelId="{881AD1A8-ADAC-4914-A694-0A0925A60907}" type="pres">
      <dgm:prSet presAssocID="{58A35396-5B95-46BE-8B09-C695A8CD26B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AB6152-6CFE-4194-AB30-CC28E6CC75A2}" type="pres">
      <dgm:prSet presAssocID="{D0E6B456-F6B8-4935-9750-006E021C492D}" presName="sibTrans" presStyleLbl="sibTrans1D1" presStyleIdx="2" presStyleCnt="3"/>
      <dgm:spPr/>
      <dgm:t>
        <a:bodyPr/>
        <a:lstStyle/>
        <a:p>
          <a:endParaRPr lang="ru-RU"/>
        </a:p>
      </dgm:t>
    </dgm:pt>
    <dgm:pt modelId="{CC11FC01-57B7-498C-A28D-0933FAE7C07C}" type="pres">
      <dgm:prSet presAssocID="{D0E6B456-F6B8-4935-9750-006E021C492D}" presName="connectorText" presStyleLbl="sibTrans1D1" presStyleIdx="2" presStyleCnt="3"/>
      <dgm:spPr/>
      <dgm:t>
        <a:bodyPr/>
        <a:lstStyle/>
        <a:p>
          <a:endParaRPr lang="ru-RU"/>
        </a:p>
      </dgm:t>
    </dgm:pt>
    <dgm:pt modelId="{95239FFE-D494-433A-BF6A-C47C927D46DA}" type="pres">
      <dgm:prSet presAssocID="{803E92A0-B042-474F-B78B-ADCFF9E1C38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D27C63-AC83-4B5A-9B73-1982A2B77F7D}" type="presOf" srcId="{1E73BD2B-583F-407B-B84D-E9B61AB90593}" destId="{3FDFE7F2-BF90-4043-AE36-81878B6F690C}" srcOrd="0" destOrd="0" presId="urn:microsoft.com/office/officeart/2005/8/layout/bProcess3"/>
    <dgm:cxn modelId="{291D9551-CC82-4BB6-B916-F64949B7D8D9}" type="presOf" srcId="{D0E6B456-F6B8-4935-9750-006E021C492D}" destId="{23AB6152-6CFE-4194-AB30-CC28E6CC75A2}" srcOrd="0" destOrd="0" presId="urn:microsoft.com/office/officeart/2005/8/layout/bProcess3"/>
    <dgm:cxn modelId="{27DA6D2F-C7A4-4A06-8737-957FBCED1161}" srcId="{B6DE3399-731C-4092-B0AA-366D137379C1}" destId="{803E92A0-B042-474F-B78B-ADCFF9E1C38B}" srcOrd="3" destOrd="0" parTransId="{22DB37D5-C26F-4BBB-8022-3F42FA6F8D05}" sibTransId="{E20E636D-B77E-4FB6-B009-FE86827C6577}"/>
    <dgm:cxn modelId="{B57B98EC-FE6A-4081-B57D-7A8BC7B8EF24}" type="presOf" srcId="{D0E6B456-F6B8-4935-9750-006E021C492D}" destId="{CC11FC01-57B7-498C-A28D-0933FAE7C07C}" srcOrd="1" destOrd="0" presId="urn:microsoft.com/office/officeart/2005/8/layout/bProcess3"/>
    <dgm:cxn modelId="{6563256C-E288-4360-8D36-E07316E25ECC}" type="presOf" srcId="{FF049D1D-FD8C-49F0-9D28-EFCB17CEE50B}" destId="{56FD60FE-6EF3-41C4-B7F4-F00D108F31E7}" srcOrd="0" destOrd="0" presId="urn:microsoft.com/office/officeart/2005/8/layout/bProcess3"/>
    <dgm:cxn modelId="{3150BFCD-0B75-449A-B8DF-DBB303B0FB14}" type="presOf" srcId="{1E73BD2B-583F-407B-B84D-E9B61AB90593}" destId="{E225F8F2-13A2-4C29-8D5A-0E57732C924D}" srcOrd="1" destOrd="0" presId="urn:microsoft.com/office/officeart/2005/8/layout/bProcess3"/>
    <dgm:cxn modelId="{1E867EE0-251C-403B-884E-38877A7EB820}" srcId="{B6DE3399-731C-4092-B0AA-366D137379C1}" destId="{1095E520-7C6C-4545-B9C2-A45A1FC0D89C}" srcOrd="1" destOrd="0" parTransId="{A82CE441-FC3B-4A9B-B379-0BCFFE125AAE}" sibTransId="{FF049D1D-FD8C-49F0-9D28-EFCB17CEE50B}"/>
    <dgm:cxn modelId="{C0C3895F-7481-401F-8546-BD99CA0975C8}" type="presOf" srcId="{803E92A0-B042-474F-B78B-ADCFF9E1C38B}" destId="{95239FFE-D494-433A-BF6A-C47C927D46DA}" srcOrd="0" destOrd="0" presId="urn:microsoft.com/office/officeart/2005/8/layout/bProcess3"/>
    <dgm:cxn modelId="{B06BA5A1-EC53-44AC-8FEB-D4F9B61F92B0}" type="presOf" srcId="{B6DE3399-731C-4092-B0AA-366D137379C1}" destId="{DDB001DC-33BC-4721-B8FA-880B122F70C8}" srcOrd="0" destOrd="0" presId="urn:microsoft.com/office/officeart/2005/8/layout/bProcess3"/>
    <dgm:cxn modelId="{E4700F2E-7546-482F-B5BA-0FA449BD5813}" type="presOf" srcId="{1095E520-7C6C-4545-B9C2-A45A1FC0D89C}" destId="{42D22565-659A-45E3-9FD0-7A8B64150FCB}" srcOrd="0" destOrd="0" presId="urn:microsoft.com/office/officeart/2005/8/layout/bProcess3"/>
    <dgm:cxn modelId="{5031C1A1-373B-4839-B42F-3669E28EA1E8}" type="presOf" srcId="{EE741576-3B17-4ECA-8A33-E24063D8F6CC}" destId="{718F1DD8-6AF4-4191-AFCC-6C8D5849AA95}" srcOrd="0" destOrd="0" presId="urn:microsoft.com/office/officeart/2005/8/layout/bProcess3"/>
    <dgm:cxn modelId="{9A9E5817-FB20-4792-9280-05C70CFE9F03}" type="presOf" srcId="{58A35396-5B95-46BE-8B09-C695A8CD26BB}" destId="{881AD1A8-ADAC-4914-A694-0A0925A60907}" srcOrd="0" destOrd="0" presId="urn:microsoft.com/office/officeart/2005/8/layout/bProcess3"/>
    <dgm:cxn modelId="{1E6BFD28-A3B7-49A4-AD5B-38D67ED42126}" srcId="{B6DE3399-731C-4092-B0AA-366D137379C1}" destId="{EE741576-3B17-4ECA-8A33-E24063D8F6CC}" srcOrd="0" destOrd="0" parTransId="{43603421-58B9-4F21-B155-CDDD9E2734CA}" sibTransId="{1E73BD2B-583F-407B-B84D-E9B61AB90593}"/>
    <dgm:cxn modelId="{D0754B2D-FA33-496D-BB29-A955496CF661}" type="presOf" srcId="{FF049D1D-FD8C-49F0-9D28-EFCB17CEE50B}" destId="{687F783B-662E-4E39-B9C3-23076A4ADDFA}" srcOrd="1" destOrd="0" presId="urn:microsoft.com/office/officeart/2005/8/layout/bProcess3"/>
    <dgm:cxn modelId="{BF64BC20-191C-45D3-88FC-4F45C0A833D5}" srcId="{B6DE3399-731C-4092-B0AA-366D137379C1}" destId="{58A35396-5B95-46BE-8B09-C695A8CD26BB}" srcOrd="2" destOrd="0" parTransId="{329BE936-3B7C-4BDC-BA67-E5DC65E2CB02}" sibTransId="{D0E6B456-F6B8-4935-9750-006E021C492D}"/>
    <dgm:cxn modelId="{0213A74D-9271-4654-B019-21DDCDB1BE87}" type="presParOf" srcId="{DDB001DC-33BC-4721-B8FA-880B122F70C8}" destId="{718F1DD8-6AF4-4191-AFCC-6C8D5849AA95}" srcOrd="0" destOrd="0" presId="urn:microsoft.com/office/officeart/2005/8/layout/bProcess3"/>
    <dgm:cxn modelId="{56D1B58F-926D-42DC-AE9A-5BDB0D5CF6B9}" type="presParOf" srcId="{DDB001DC-33BC-4721-B8FA-880B122F70C8}" destId="{3FDFE7F2-BF90-4043-AE36-81878B6F690C}" srcOrd="1" destOrd="0" presId="urn:microsoft.com/office/officeart/2005/8/layout/bProcess3"/>
    <dgm:cxn modelId="{09FB2893-FF98-4EC7-A4D8-E8851940B220}" type="presParOf" srcId="{3FDFE7F2-BF90-4043-AE36-81878B6F690C}" destId="{E225F8F2-13A2-4C29-8D5A-0E57732C924D}" srcOrd="0" destOrd="0" presId="urn:microsoft.com/office/officeart/2005/8/layout/bProcess3"/>
    <dgm:cxn modelId="{5BAA4C3A-0EB7-47A0-8C5D-62D30CE4BB8C}" type="presParOf" srcId="{DDB001DC-33BC-4721-B8FA-880B122F70C8}" destId="{42D22565-659A-45E3-9FD0-7A8B64150FCB}" srcOrd="2" destOrd="0" presId="urn:microsoft.com/office/officeart/2005/8/layout/bProcess3"/>
    <dgm:cxn modelId="{0D0A40C3-16D0-4221-BC16-C4989A2E3AA0}" type="presParOf" srcId="{DDB001DC-33BC-4721-B8FA-880B122F70C8}" destId="{56FD60FE-6EF3-41C4-B7F4-F00D108F31E7}" srcOrd="3" destOrd="0" presId="urn:microsoft.com/office/officeart/2005/8/layout/bProcess3"/>
    <dgm:cxn modelId="{1382E0BE-F425-422B-B252-1752114F1550}" type="presParOf" srcId="{56FD60FE-6EF3-41C4-B7F4-F00D108F31E7}" destId="{687F783B-662E-4E39-B9C3-23076A4ADDFA}" srcOrd="0" destOrd="0" presId="urn:microsoft.com/office/officeart/2005/8/layout/bProcess3"/>
    <dgm:cxn modelId="{4045EA8B-10FB-4293-B051-B02105662B5C}" type="presParOf" srcId="{DDB001DC-33BC-4721-B8FA-880B122F70C8}" destId="{881AD1A8-ADAC-4914-A694-0A0925A60907}" srcOrd="4" destOrd="0" presId="urn:microsoft.com/office/officeart/2005/8/layout/bProcess3"/>
    <dgm:cxn modelId="{FF634EB2-1584-4E6F-A52B-22F5AE774F9E}" type="presParOf" srcId="{DDB001DC-33BC-4721-B8FA-880B122F70C8}" destId="{23AB6152-6CFE-4194-AB30-CC28E6CC75A2}" srcOrd="5" destOrd="0" presId="urn:microsoft.com/office/officeart/2005/8/layout/bProcess3"/>
    <dgm:cxn modelId="{401D4B4E-75DD-4F44-BC4C-A9FED86DEE50}" type="presParOf" srcId="{23AB6152-6CFE-4194-AB30-CC28E6CC75A2}" destId="{CC11FC01-57B7-498C-A28D-0933FAE7C07C}" srcOrd="0" destOrd="0" presId="urn:microsoft.com/office/officeart/2005/8/layout/bProcess3"/>
    <dgm:cxn modelId="{390BC827-2508-464B-A86A-AB22E00D2DF7}" type="presParOf" srcId="{DDB001DC-33BC-4721-B8FA-880B122F70C8}" destId="{95239FFE-D494-433A-BF6A-C47C927D46DA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C35AF43C-69A8-4239-A693-431CEB1C15A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DE2370-F75B-48D2-A4BC-FDF777EA161D}">
      <dgm:prSet/>
      <dgm:spPr/>
      <dgm:t>
        <a:bodyPr/>
        <a:lstStyle/>
        <a:p>
          <a:pPr algn="ctr" rtl="0"/>
          <a:r>
            <a:rPr lang="ru-RU" dirty="0" smtClean="0"/>
            <a:t>застрахованному лицу</a:t>
          </a:r>
        </a:p>
        <a:p>
          <a:pPr algn="ctr" rtl="0"/>
          <a:r>
            <a:rPr lang="ru-RU" dirty="0" smtClean="0"/>
            <a:t>в течение 10 календарных дней со дня получения заявления и документов или сведений</a:t>
          </a:r>
          <a:endParaRPr lang="ru-RU" dirty="0"/>
        </a:p>
      </dgm:t>
    </dgm:pt>
    <dgm:pt modelId="{BD5CFC76-669A-4D86-B2EB-FC29CBF7F73A}" type="parTrans" cxnId="{501E2A7C-B591-4EDD-9ECF-897C4640BE3B}">
      <dgm:prSet/>
      <dgm:spPr/>
      <dgm:t>
        <a:bodyPr/>
        <a:lstStyle/>
        <a:p>
          <a:endParaRPr lang="ru-RU"/>
        </a:p>
      </dgm:t>
    </dgm:pt>
    <dgm:pt modelId="{3B315927-A773-4736-8052-2A2EC586A634}" type="sibTrans" cxnId="{501E2A7C-B591-4EDD-9ECF-897C4640BE3B}">
      <dgm:prSet/>
      <dgm:spPr/>
      <dgm:t>
        <a:bodyPr/>
        <a:lstStyle/>
        <a:p>
          <a:endParaRPr lang="ru-RU"/>
        </a:p>
      </dgm:t>
    </dgm:pt>
    <dgm:pt modelId="{08B8D861-0202-4421-98D8-8F0C30227D12}" type="pres">
      <dgm:prSet presAssocID="{C35AF43C-69A8-4239-A693-431CEB1C15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A369DA-68D3-4EBF-A097-39BF44088577}" type="pres">
      <dgm:prSet presAssocID="{1EDE2370-F75B-48D2-A4BC-FDF777EA161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1E2A7C-B591-4EDD-9ECF-897C4640BE3B}" srcId="{C35AF43C-69A8-4239-A693-431CEB1C15A2}" destId="{1EDE2370-F75B-48D2-A4BC-FDF777EA161D}" srcOrd="0" destOrd="0" parTransId="{BD5CFC76-669A-4D86-B2EB-FC29CBF7F73A}" sibTransId="{3B315927-A773-4736-8052-2A2EC586A634}"/>
    <dgm:cxn modelId="{2C3A6118-B116-449B-8B1F-BEFBD75B6EA2}" type="presOf" srcId="{C35AF43C-69A8-4239-A693-431CEB1C15A2}" destId="{08B8D861-0202-4421-98D8-8F0C30227D12}" srcOrd="0" destOrd="0" presId="urn:microsoft.com/office/officeart/2005/8/layout/vList2"/>
    <dgm:cxn modelId="{4415E8B9-AF6D-4091-87CC-100F2D4938F9}" type="presOf" srcId="{1EDE2370-F75B-48D2-A4BC-FDF777EA161D}" destId="{2EA369DA-68D3-4EBF-A097-39BF44088577}" srcOrd="0" destOrd="0" presId="urn:microsoft.com/office/officeart/2005/8/layout/vList2"/>
    <dgm:cxn modelId="{E7274F85-2EED-49FF-A32F-E585EC9416C8}" type="presParOf" srcId="{08B8D861-0202-4421-98D8-8F0C30227D12}" destId="{2EA369DA-68D3-4EBF-A097-39BF4408857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0D50FD8-137D-4825-B510-B21D5320F63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09110E-6052-4FD7-8A5A-FC4CB53AD1A8}">
      <dgm:prSet/>
      <dgm:spPr/>
      <dgm:t>
        <a:bodyPr/>
        <a:lstStyle/>
        <a:p>
          <a:pPr rtl="0"/>
          <a:endParaRPr lang="ru-RU" dirty="0"/>
        </a:p>
      </dgm:t>
    </dgm:pt>
    <dgm:pt modelId="{43991F3D-C47D-4171-BCE3-A690B6C83EF8}" type="parTrans" cxnId="{B15C9084-703E-4B39-A989-7CE4A67B5476}">
      <dgm:prSet/>
      <dgm:spPr/>
      <dgm:t>
        <a:bodyPr/>
        <a:lstStyle/>
        <a:p>
          <a:endParaRPr lang="ru-RU"/>
        </a:p>
      </dgm:t>
    </dgm:pt>
    <dgm:pt modelId="{F22946B7-572A-42C1-B9A1-89FB38B311FA}" type="sibTrans" cxnId="{B15C9084-703E-4B39-A989-7CE4A67B5476}">
      <dgm:prSet/>
      <dgm:spPr/>
      <dgm:t>
        <a:bodyPr/>
        <a:lstStyle/>
        <a:p>
          <a:endParaRPr lang="ru-RU"/>
        </a:p>
      </dgm:t>
    </dgm:pt>
    <dgm:pt modelId="{4BE7316A-7BEC-44B4-B38C-A25AD43C6F46}">
      <dgm:prSet custT="1"/>
      <dgm:spPr/>
      <dgm:t>
        <a:bodyPr/>
        <a:lstStyle/>
        <a:p>
          <a:pPr rtl="0"/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39A21AAC-3E28-4518-9AAF-AE2CE07A197E}" type="parTrans" cxnId="{6F03CF11-D9CF-4F54-B0D0-5D19CA42673F}">
      <dgm:prSet/>
      <dgm:spPr/>
      <dgm:t>
        <a:bodyPr/>
        <a:lstStyle/>
        <a:p>
          <a:endParaRPr lang="ru-RU"/>
        </a:p>
      </dgm:t>
    </dgm:pt>
    <dgm:pt modelId="{63ED3C87-C99D-4405-A955-1345AF626452}" type="sibTrans" cxnId="{6F03CF11-D9CF-4F54-B0D0-5D19CA42673F}">
      <dgm:prSet/>
      <dgm:spPr/>
      <dgm:t>
        <a:bodyPr/>
        <a:lstStyle/>
        <a:p>
          <a:endParaRPr lang="ru-RU"/>
        </a:p>
      </dgm:t>
    </dgm:pt>
    <dgm:pt modelId="{F9B82FDD-453B-4D00-A7A2-5D8536AEFB36}">
      <dgm:prSet custT="1"/>
      <dgm:spPr/>
      <dgm:t>
        <a:bodyPr/>
        <a:lstStyle/>
        <a:p>
          <a:pPr rtl="0"/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C3CCF57A-DDD5-46D7-AE28-B107039F56D9}" type="parTrans" cxnId="{0059F4EB-C5C4-4B47-A96E-3C52F6989D22}">
      <dgm:prSet/>
      <dgm:spPr/>
      <dgm:t>
        <a:bodyPr/>
        <a:lstStyle/>
        <a:p>
          <a:endParaRPr lang="ru-RU"/>
        </a:p>
      </dgm:t>
    </dgm:pt>
    <dgm:pt modelId="{8CA2CFDA-D96F-4175-BB95-663211403F1C}" type="sibTrans" cxnId="{0059F4EB-C5C4-4B47-A96E-3C52F6989D22}">
      <dgm:prSet/>
      <dgm:spPr/>
      <dgm:t>
        <a:bodyPr/>
        <a:lstStyle/>
        <a:p>
          <a:endParaRPr lang="ru-RU"/>
        </a:p>
      </dgm:t>
    </dgm:pt>
    <dgm:pt modelId="{B88CB1C5-DD3A-4273-823E-B0823E561DCA}">
      <dgm:prSet custT="1"/>
      <dgm:spPr/>
      <dgm:t>
        <a:bodyPr/>
        <a:lstStyle/>
        <a:p>
          <a:pPr algn="just" rtl="0"/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заявление о предоставлении отпуска по беременности и родам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3B8AA0DF-049C-4B46-9D15-66593490D358}" type="parTrans" cxnId="{7E6F4904-8825-494C-931A-C58902734126}">
      <dgm:prSet/>
      <dgm:spPr/>
      <dgm:t>
        <a:bodyPr/>
        <a:lstStyle/>
        <a:p>
          <a:endParaRPr lang="ru-RU"/>
        </a:p>
      </dgm:t>
    </dgm:pt>
    <dgm:pt modelId="{2754EB61-54DD-4BA5-8148-17D4857FCECD}" type="sibTrans" cxnId="{7E6F4904-8825-494C-931A-C58902734126}">
      <dgm:prSet/>
      <dgm:spPr/>
      <dgm:t>
        <a:bodyPr/>
        <a:lstStyle/>
        <a:p>
          <a:endParaRPr lang="ru-RU"/>
        </a:p>
      </dgm:t>
    </dgm:pt>
    <dgm:pt modelId="{E5F5592A-0F2D-49D8-997D-54645D74AE23}">
      <dgm:prSet custT="1"/>
      <dgm:spPr/>
      <dgm:t>
        <a:bodyPr/>
        <a:lstStyle/>
        <a:p>
          <a:pPr algn="just" rtl="0"/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листок нетрудоспособности (на бумажном носителе или в форме электронного документа)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E038EB8E-F8DE-4DEA-B0D3-84AE21AD6C50}" type="parTrans" cxnId="{C4C731A4-9D4D-446D-AF23-9E47B2F6C50C}">
      <dgm:prSet/>
      <dgm:spPr/>
      <dgm:t>
        <a:bodyPr/>
        <a:lstStyle/>
        <a:p>
          <a:endParaRPr lang="ru-RU"/>
        </a:p>
      </dgm:t>
    </dgm:pt>
    <dgm:pt modelId="{01693EB7-10DA-4E42-9013-C933B135316A}" type="sibTrans" cxnId="{C4C731A4-9D4D-446D-AF23-9E47B2F6C50C}">
      <dgm:prSet/>
      <dgm:spPr/>
      <dgm:t>
        <a:bodyPr/>
        <a:lstStyle/>
        <a:p>
          <a:endParaRPr lang="ru-RU"/>
        </a:p>
      </dgm:t>
    </dgm:pt>
    <dgm:pt modelId="{82D9902A-2D70-4260-91C4-D7FFB7F28C3E}">
      <dgm:prSet custT="1"/>
      <dgm:spPr/>
      <dgm:t>
        <a:bodyPr/>
        <a:lstStyle/>
        <a:p>
          <a:pPr algn="just" rtl="0"/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справки о заработке с предыдущих мест работы за расчетный период (если не были представлены ранее)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A906A5CF-CDD4-43AC-A3A0-D0BA4817336F}" type="parTrans" cxnId="{30E8916D-87A2-4B86-9F7E-0F7E9E759E33}">
      <dgm:prSet/>
      <dgm:spPr/>
      <dgm:t>
        <a:bodyPr/>
        <a:lstStyle/>
        <a:p>
          <a:endParaRPr lang="ru-RU"/>
        </a:p>
      </dgm:t>
    </dgm:pt>
    <dgm:pt modelId="{E410A9D8-F4C1-421A-8EBB-5D33682209B2}" type="sibTrans" cxnId="{30E8916D-87A2-4B86-9F7E-0F7E9E759E33}">
      <dgm:prSet/>
      <dgm:spPr/>
      <dgm:t>
        <a:bodyPr/>
        <a:lstStyle/>
        <a:p>
          <a:endParaRPr lang="ru-RU"/>
        </a:p>
      </dgm:t>
    </dgm:pt>
    <dgm:pt modelId="{B78BFEC6-77EF-4DFF-AD56-4E0B506D49AA}" type="pres">
      <dgm:prSet presAssocID="{60D50FD8-137D-4825-B510-B21D5320F63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81EB49-77F4-4D0C-8FAE-1292DB54AACF}" type="pres">
      <dgm:prSet presAssocID="{4009110E-6052-4FD7-8A5A-FC4CB53AD1A8}" presName="composite" presStyleCnt="0"/>
      <dgm:spPr/>
    </dgm:pt>
    <dgm:pt modelId="{A2D8B07A-4917-4FE4-9841-9AE28602CCEE}" type="pres">
      <dgm:prSet presAssocID="{4009110E-6052-4FD7-8A5A-FC4CB53AD1A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3B983E-341B-4DFB-B2AC-72F9168A2A89}" type="pres">
      <dgm:prSet presAssocID="{4009110E-6052-4FD7-8A5A-FC4CB53AD1A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6CB1EF-0F37-4EEB-A131-107D69410EDE}" type="pres">
      <dgm:prSet presAssocID="{F22946B7-572A-42C1-B9A1-89FB38B311FA}" presName="sp" presStyleCnt="0"/>
      <dgm:spPr/>
    </dgm:pt>
    <dgm:pt modelId="{E26487B4-8BB7-4667-96A4-7EEFAD515C10}" type="pres">
      <dgm:prSet presAssocID="{4BE7316A-7BEC-44B4-B38C-A25AD43C6F46}" presName="composite" presStyleCnt="0"/>
      <dgm:spPr/>
    </dgm:pt>
    <dgm:pt modelId="{511D659D-ACF9-4967-BB0E-404D11730BB2}" type="pres">
      <dgm:prSet presAssocID="{4BE7316A-7BEC-44B4-B38C-A25AD43C6F4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CBF375-C6CC-43E9-AE1C-637A7C733C2F}" type="pres">
      <dgm:prSet presAssocID="{4BE7316A-7BEC-44B4-B38C-A25AD43C6F4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D7626A-9322-4118-8085-FF063BB7ED09}" type="pres">
      <dgm:prSet presAssocID="{63ED3C87-C99D-4405-A955-1345AF626452}" presName="sp" presStyleCnt="0"/>
      <dgm:spPr/>
    </dgm:pt>
    <dgm:pt modelId="{F8A86398-3B80-4890-82A5-B5B956C5D06B}" type="pres">
      <dgm:prSet presAssocID="{F9B82FDD-453B-4D00-A7A2-5D8536AEFB36}" presName="composite" presStyleCnt="0"/>
      <dgm:spPr/>
    </dgm:pt>
    <dgm:pt modelId="{46F1777D-3048-43E0-9035-30A2C527DB14}" type="pres">
      <dgm:prSet presAssocID="{F9B82FDD-453B-4D00-A7A2-5D8536AEFB3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3DD601-B92A-454A-BDEB-C96A8191DFD6}" type="pres">
      <dgm:prSet presAssocID="{F9B82FDD-453B-4D00-A7A2-5D8536AEFB3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59F4EB-C5C4-4B47-A96E-3C52F6989D22}" srcId="{60D50FD8-137D-4825-B510-B21D5320F635}" destId="{F9B82FDD-453B-4D00-A7A2-5D8536AEFB36}" srcOrd="2" destOrd="0" parTransId="{C3CCF57A-DDD5-46D7-AE28-B107039F56D9}" sibTransId="{8CA2CFDA-D96F-4175-BB95-663211403F1C}"/>
    <dgm:cxn modelId="{B15C9084-703E-4B39-A989-7CE4A67B5476}" srcId="{60D50FD8-137D-4825-B510-B21D5320F635}" destId="{4009110E-6052-4FD7-8A5A-FC4CB53AD1A8}" srcOrd="0" destOrd="0" parTransId="{43991F3D-C47D-4171-BCE3-A690B6C83EF8}" sibTransId="{F22946B7-572A-42C1-B9A1-89FB38B311FA}"/>
    <dgm:cxn modelId="{7EB558BB-F1C1-4858-BFB2-686E26B073D3}" type="presOf" srcId="{4BE7316A-7BEC-44B4-B38C-A25AD43C6F46}" destId="{511D659D-ACF9-4967-BB0E-404D11730BB2}" srcOrd="0" destOrd="0" presId="urn:microsoft.com/office/officeart/2005/8/layout/chevron2"/>
    <dgm:cxn modelId="{91FB9895-D837-4503-86E3-48B257CD0AE8}" type="presOf" srcId="{E5F5592A-0F2D-49D8-997D-54645D74AE23}" destId="{41CBF375-C6CC-43E9-AE1C-637A7C733C2F}" srcOrd="0" destOrd="0" presId="urn:microsoft.com/office/officeart/2005/8/layout/chevron2"/>
    <dgm:cxn modelId="{7E6F4904-8825-494C-931A-C58902734126}" srcId="{4009110E-6052-4FD7-8A5A-FC4CB53AD1A8}" destId="{B88CB1C5-DD3A-4273-823E-B0823E561DCA}" srcOrd="0" destOrd="0" parTransId="{3B8AA0DF-049C-4B46-9D15-66593490D358}" sibTransId="{2754EB61-54DD-4BA5-8148-17D4857FCECD}"/>
    <dgm:cxn modelId="{A6FE0F6A-3C05-42D0-AC83-D12D0295B0C2}" type="presOf" srcId="{F9B82FDD-453B-4D00-A7A2-5D8536AEFB36}" destId="{46F1777D-3048-43E0-9035-30A2C527DB14}" srcOrd="0" destOrd="0" presId="urn:microsoft.com/office/officeart/2005/8/layout/chevron2"/>
    <dgm:cxn modelId="{B2EA3434-AE31-4E31-91D4-CF0F1050CA5B}" type="presOf" srcId="{B88CB1C5-DD3A-4273-823E-B0823E561DCA}" destId="{133B983E-341B-4DFB-B2AC-72F9168A2A89}" srcOrd="0" destOrd="0" presId="urn:microsoft.com/office/officeart/2005/8/layout/chevron2"/>
    <dgm:cxn modelId="{AFDFF547-68D5-4046-A94A-9B5F10137AD2}" type="presOf" srcId="{82D9902A-2D70-4260-91C4-D7FFB7F28C3E}" destId="{EB3DD601-B92A-454A-BDEB-C96A8191DFD6}" srcOrd="0" destOrd="0" presId="urn:microsoft.com/office/officeart/2005/8/layout/chevron2"/>
    <dgm:cxn modelId="{CB308217-A6B8-46D3-9E21-EFF846E00D26}" type="presOf" srcId="{60D50FD8-137D-4825-B510-B21D5320F635}" destId="{B78BFEC6-77EF-4DFF-AD56-4E0B506D49AA}" srcOrd="0" destOrd="0" presId="urn:microsoft.com/office/officeart/2005/8/layout/chevron2"/>
    <dgm:cxn modelId="{BB15A6D4-60A0-4BF6-AD86-A74AEAE73414}" type="presOf" srcId="{4009110E-6052-4FD7-8A5A-FC4CB53AD1A8}" destId="{A2D8B07A-4917-4FE4-9841-9AE28602CCEE}" srcOrd="0" destOrd="0" presId="urn:microsoft.com/office/officeart/2005/8/layout/chevron2"/>
    <dgm:cxn modelId="{30E8916D-87A2-4B86-9F7E-0F7E9E759E33}" srcId="{F9B82FDD-453B-4D00-A7A2-5D8536AEFB36}" destId="{82D9902A-2D70-4260-91C4-D7FFB7F28C3E}" srcOrd="0" destOrd="0" parTransId="{A906A5CF-CDD4-43AC-A3A0-D0BA4817336F}" sibTransId="{E410A9D8-F4C1-421A-8EBB-5D33682209B2}"/>
    <dgm:cxn modelId="{6F03CF11-D9CF-4F54-B0D0-5D19CA42673F}" srcId="{60D50FD8-137D-4825-B510-B21D5320F635}" destId="{4BE7316A-7BEC-44B4-B38C-A25AD43C6F46}" srcOrd="1" destOrd="0" parTransId="{39A21AAC-3E28-4518-9AAF-AE2CE07A197E}" sibTransId="{63ED3C87-C99D-4405-A955-1345AF626452}"/>
    <dgm:cxn modelId="{C4C731A4-9D4D-446D-AF23-9E47B2F6C50C}" srcId="{4BE7316A-7BEC-44B4-B38C-A25AD43C6F46}" destId="{E5F5592A-0F2D-49D8-997D-54645D74AE23}" srcOrd="0" destOrd="0" parTransId="{E038EB8E-F8DE-4DEA-B0D3-84AE21AD6C50}" sibTransId="{01693EB7-10DA-4E42-9013-C933B135316A}"/>
    <dgm:cxn modelId="{442E0A68-EBA0-4F8F-8AE4-334689855852}" type="presParOf" srcId="{B78BFEC6-77EF-4DFF-AD56-4E0B506D49AA}" destId="{1581EB49-77F4-4D0C-8FAE-1292DB54AACF}" srcOrd="0" destOrd="0" presId="urn:microsoft.com/office/officeart/2005/8/layout/chevron2"/>
    <dgm:cxn modelId="{A610345A-A67A-4D3A-A382-79C74D59A7D0}" type="presParOf" srcId="{1581EB49-77F4-4D0C-8FAE-1292DB54AACF}" destId="{A2D8B07A-4917-4FE4-9841-9AE28602CCEE}" srcOrd="0" destOrd="0" presId="urn:microsoft.com/office/officeart/2005/8/layout/chevron2"/>
    <dgm:cxn modelId="{28073766-A4A3-407A-B344-3260152F184B}" type="presParOf" srcId="{1581EB49-77F4-4D0C-8FAE-1292DB54AACF}" destId="{133B983E-341B-4DFB-B2AC-72F9168A2A89}" srcOrd="1" destOrd="0" presId="urn:microsoft.com/office/officeart/2005/8/layout/chevron2"/>
    <dgm:cxn modelId="{5CACA2AC-ABD8-46C2-81A0-37B8DFE70AA1}" type="presParOf" srcId="{B78BFEC6-77EF-4DFF-AD56-4E0B506D49AA}" destId="{F66CB1EF-0F37-4EEB-A131-107D69410EDE}" srcOrd="1" destOrd="0" presId="urn:microsoft.com/office/officeart/2005/8/layout/chevron2"/>
    <dgm:cxn modelId="{4D1266ED-8CFA-4A1C-9B6F-1511EE658180}" type="presParOf" srcId="{B78BFEC6-77EF-4DFF-AD56-4E0B506D49AA}" destId="{E26487B4-8BB7-4667-96A4-7EEFAD515C10}" srcOrd="2" destOrd="0" presId="urn:microsoft.com/office/officeart/2005/8/layout/chevron2"/>
    <dgm:cxn modelId="{4BEF9A03-864F-4173-8557-54ACF7B1EDD0}" type="presParOf" srcId="{E26487B4-8BB7-4667-96A4-7EEFAD515C10}" destId="{511D659D-ACF9-4967-BB0E-404D11730BB2}" srcOrd="0" destOrd="0" presId="urn:microsoft.com/office/officeart/2005/8/layout/chevron2"/>
    <dgm:cxn modelId="{5D390DFA-7F44-45FC-B179-2AA21C866F17}" type="presParOf" srcId="{E26487B4-8BB7-4667-96A4-7EEFAD515C10}" destId="{41CBF375-C6CC-43E9-AE1C-637A7C733C2F}" srcOrd="1" destOrd="0" presId="urn:microsoft.com/office/officeart/2005/8/layout/chevron2"/>
    <dgm:cxn modelId="{15A8C638-ED1C-4236-8E92-C064E7C1DE69}" type="presParOf" srcId="{B78BFEC6-77EF-4DFF-AD56-4E0B506D49AA}" destId="{7FD7626A-9322-4118-8085-FF063BB7ED09}" srcOrd="3" destOrd="0" presId="urn:microsoft.com/office/officeart/2005/8/layout/chevron2"/>
    <dgm:cxn modelId="{EDDD5ADA-B576-4696-B339-232142BEB51A}" type="presParOf" srcId="{B78BFEC6-77EF-4DFF-AD56-4E0B506D49AA}" destId="{F8A86398-3B80-4890-82A5-B5B956C5D06B}" srcOrd="4" destOrd="0" presId="urn:microsoft.com/office/officeart/2005/8/layout/chevron2"/>
    <dgm:cxn modelId="{C214DC05-B313-49DD-9084-C8672935C5C2}" type="presParOf" srcId="{F8A86398-3B80-4890-82A5-B5B956C5D06B}" destId="{46F1777D-3048-43E0-9035-30A2C527DB14}" srcOrd="0" destOrd="0" presId="urn:microsoft.com/office/officeart/2005/8/layout/chevron2"/>
    <dgm:cxn modelId="{1C30AF78-B1BD-46C6-8B91-DA2F57BD1EB0}" type="presParOf" srcId="{F8A86398-3B80-4890-82A5-B5B956C5D06B}" destId="{EB3DD601-B92A-454A-BDEB-C96A8191DFD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82B20B89-CDCC-4882-98AB-1B9D6B689E4C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028494-EB68-4B19-A8E4-94D092516292}">
      <dgm:prSet/>
      <dgm:spPr/>
      <dgm:t>
        <a:bodyPr/>
        <a:lstStyle/>
        <a:p>
          <a:pPr rtl="0"/>
          <a:r>
            <a:rPr lang="ru-RU" dirty="0" smtClean="0"/>
            <a:t>застрахованное лицо пропустило сроки обращения за пособием</a:t>
          </a:r>
          <a:endParaRPr lang="ru-RU" dirty="0"/>
        </a:p>
      </dgm:t>
    </dgm:pt>
    <dgm:pt modelId="{83123B01-FD8F-4002-A9B1-AD56E68748E9}" type="parTrans" cxnId="{FE90A5C5-49AA-4696-9BDA-3A0ECA4A64E3}">
      <dgm:prSet/>
      <dgm:spPr/>
      <dgm:t>
        <a:bodyPr/>
        <a:lstStyle/>
        <a:p>
          <a:endParaRPr lang="ru-RU"/>
        </a:p>
      </dgm:t>
    </dgm:pt>
    <dgm:pt modelId="{106907E4-D8C7-47B7-8FEC-BA1EF2BEF6E1}" type="sibTrans" cxnId="{FE90A5C5-49AA-4696-9BDA-3A0ECA4A64E3}">
      <dgm:prSet/>
      <dgm:spPr/>
      <dgm:t>
        <a:bodyPr/>
        <a:lstStyle/>
        <a:p>
          <a:endParaRPr lang="ru-RU"/>
        </a:p>
      </dgm:t>
    </dgm:pt>
    <dgm:pt modelId="{23336023-A6FE-4A42-B979-4410204537B1}" type="pres">
      <dgm:prSet presAssocID="{82B20B89-CDCC-4882-98AB-1B9D6B689E4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289CE5-FBC8-49D6-9520-596569EE97A1}" type="pres">
      <dgm:prSet presAssocID="{C9028494-EB68-4B19-A8E4-94D092516292}" presName="composite" presStyleCnt="0"/>
      <dgm:spPr/>
    </dgm:pt>
    <dgm:pt modelId="{889DBC46-1F9B-4206-A217-74C478D376CB}" type="pres">
      <dgm:prSet presAssocID="{C9028494-EB68-4B19-A8E4-94D092516292}" presName="rect1" presStyleLbl="tr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BE56D5-29C2-4E4F-9F92-E1A88D64AD5A}" type="pres">
      <dgm:prSet presAssocID="{C9028494-EB68-4B19-A8E4-94D092516292}" presName="rect2" presStyleLbl="fgImgPlace1" presStyleIdx="0" presStyleCnt="1"/>
      <dgm:spPr/>
    </dgm:pt>
  </dgm:ptLst>
  <dgm:cxnLst>
    <dgm:cxn modelId="{15AA8CDE-31AE-4991-8DD9-36BE58D5F38A}" type="presOf" srcId="{C9028494-EB68-4B19-A8E4-94D092516292}" destId="{889DBC46-1F9B-4206-A217-74C478D376CB}" srcOrd="0" destOrd="0" presId="urn:microsoft.com/office/officeart/2008/layout/PictureStrips"/>
    <dgm:cxn modelId="{BE89DC61-6E92-4C8F-8B8E-B9A6FC3415E4}" type="presOf" srcId="{82B20B89-CDCC-4882-98AB-1B9D6B689E4C}" destId="{23336023-A6FE-4A42-B979-4410204537B1}" srcOrd="0" destOrd="0" presId="urn:microsoft.com/office/officeart/2008/layout/PictureStrips"/>
    <dgm:cxn modelId="{FE90A5C5-49AA-4696-9BDA-3A0ECA4A64E3}" srcId="{82B20B89-CDCC-4882-98AB-1B9D6B689E4C}" destId="{C9028494-EB68-4B19-A8E4-94D092516292}" srcOrd="0" destOrd="0" parTransId="{83123B01-FD8F-4002-A9B1-AD56E68748E9}" sibTransId="{106907E4-D8C7-47B7-8FEC-BA1EF2BEF6E1}"/>
    <dgm:cxn modelId="{846EE304-E4AB-4E7D-964B-6D190E138FB9}" type="presParOf" srcId="{23336023-A6FE-4A42-B979-4410204537B1}" destId="{7D289CE5-FBC8-49D6-9520-596569EE97A1}" srcOrd="0" destOrd="0" presId="urn:microsoft.com/office/officeart/2008/layout/PictureStrips"/>
    <dgm:cxn modelId="{3A8E0F24-629F-486B-9920-E67A7D1FAC4C}" type="presParOf" srcId="{7D289CE5-FBC8-49D6-9520-596569EE97A1}" destId="{889DBC46-1F9B-4206-A217-74C478D376CB}" srcOrd="0" destOrd="0" presId="urn:microsoft.com/office/officeart/2008/layout/PictureStrips"/>
    <dgm:cxn modelId="{34193782-7441-4E3E-AE5E-6715D250156D}" type="presParOf" srcId="{7D289CE5-FBC8-49D6-9520-596569EE97A1}" destId="{69BE56D5-29C2-4E4F-9F92-E1A88D64AD5A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F798177B-ABE5-478C-9CC5-A60BDBB3564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1BA469-3024-4860-B1A7-55FF5E1D4D1B}">
      <dgm:prSet custT="1"/>
      <dgm:spPr/>
      <dgm:t>
        <a:bodyPr/>
        <a:lstStyle/>
        <a:p>
          <a:pPr algn="just" rtl="0"/>
          <a:r>
            <a:rPr lang="ru-RU" sz="2500" b="0" i="0" dirty="0" smtClean="0">
              <a:latin typeface="Times New Roman" pitchFamily="18" charset="0"/>
              <a:cs typeface="Times New Roman" pitchFamily="18" charset="0"/>
            </a:rPr>
            <a:t>Если родители разведены, то родитель, с которым проживает ребенок, дополнительно представляет:</a:t>
          </a:r>
          <a:endParaRPr lang="ru-RU" sz="2500" b="0" i="0" dirty="0">
            <a:latin typeface="Times New Roman" pitchFamily="18" charset="0"/>
            <a:cs typeface="Times New Roman" pitchFamily="18" charset="0"/>
          </a:endParaRPr>
        </a:p>
      </dgm:t>
    </dgm:pt>
    <dgm:pt modelId="{E69E63E9-9368-494B-AB72-E290C97BA28F}" type="parTrans" cxnId="{DE1B863B-6DE6-408D-B5ED-05BBD52E0B84}">
      <dgm:prSet/>
      <dgm:spPr/>
      <dgm:t>
        <a:bodyPr/>
        <a:lstStyle/>
        <a:p>
          <a:endParaRPr lang="ru-RU"/>
        </a:p>
      </dgm:t>
    </dgm:pt>
    <dgm:pt modelId="{88979C9B-0F44-4524-BBEC-1F0884012883}" type="sibTrans" cxnId="{DE1B863B-6DE6-408D-B5ED-05BBD52E0B84}">
      <dgm:prSet/>
      <dgm:spPr/>
      <dgm:t>
        <a:bodyPr/>
        <a:lstStyle/>
        <a:p>
          <a:endParaRPr lang="ru-RU"/>
        </a:p>
      </dgm:t>
    </dgm:pt>
    <dgm:pt modelId="{9B799C94-1902-4317-A271-0A2051F14F2A}">
      <dgm:prSet custT="1"/>
      <dgm:spPr/>
      <dgm:t>
        <a:bodyPr/>
        <a:lstStyle/>
        <a:p>
          <a:pPr algn="just" rtl="0"/>
          <a:r>
            <a:rPr lang="ru-RU" sz="2500" b="1" dirty="0" smtClean="0">
              <a:latin typeface="Times New Roman" pitchFamily="18" charset="0"/>
              <a:cs typeface="Times New Roman" pitchFamily="18" charset="0"/>
            </a:rPr>
            <a:t>свидетельство о расторжении брака</a:t>
          </a:r>
          <a:endParaRPr lang="ru-RU" sz="2500" dirty="0">
            <a:latin typeface="Times New Roman" pitchFamily="18" charset="0"/>
            <a:cs typeface="Times New Roman" pitchFamily="18" charset="0"/>
          </a:endParaRPr>
        </a:p>
      </dgm:t>
    </dgm:pt>
    <dgm:pt modelId="{53038EBB-66D4-40D9-8530-7968201B3B15}" type="parTrans" cxnId="{653286DE-C6B5-41FE-90EC-98587ED49AE2}">
      <dgm:prSet/>
      <dgm:spPr/>
      <dgm:t>
        <a:bodyPr/>
        <a:lstStyle/>
        <a:p>
          <a:endParaRPr lang="ru-RU"/>
        </a:p>
      </dgm:t>
    </dgm:pt>
    <dgm:pt modelId="{C7336536-7BE9-48DF-A1CE-49BC3A9014DE}" type="sibTrans" cxnId="{653286DE-C6B5-41FE-90EC-98587ED49AE2}">
      <dgm:prSet/>
      <dgm:spPr/>
      <dgm:t>
        <a:bodyPr/>
        <a:lstStyle/>
        <a:p>
          <a:endParaRPr lang="ru-RU"/>
        </a:p>
      </dgm:t>
    </dgm:pt>
    <dgm:pt modelId="{0E285FE6-7DC8-4BF1-9B8D-E1A730705ADA}">
      <dgm:prSet custT="1"/>
      <dgm:spPr/>
      <dgm:t>
        <a:bodyPr/>
        <a:lstStyle/>
        <a:p>
          <a:pPr algn="just" rtl="0"/>
          <a:r>
            <a:rPr lang="ru-RU" sz="2500" b="1" dirty="0" smtClean="0">
              <a:latin typeface="Times New Roman" pitchFamily="18" charset="0"/>
              <a:cs typeface="Times New Roman" pitchFamily="18" charset="0"/>
            </a:rPr>
            <a:t>справку, подтверждающую совместное проживание с ребенком</a:t>
          </a:r>
          <a:endParaRPr lang="ru-RU" sz="2500" dirty="0">
            <a:latin typeface="Times New Roman" pitchFamily="18" charset="0"/>
            <a:cs typeface="Times New Roman" pitchFamily="18" charset="0"/>
          </a:endParaRPr>
        </a:p>
      </dgm:t>
    </dgm:pt>
    <dgm:pt modelId="{98A04ECD-0660-44DF-B6D1-D35663FDD7F1}" type="parTrans" cxnId="{0FA2D2E9-CAE8-472A-9488-6295AB1AE7F6}">
      <dgm:prSet/>
      <dgm:spPr/>
      <dgm:t>
        <a:bodyPr/>
        <a:lstStyle/>
        <a:p>
          <a:endParaRPr lang="ru-RU"/>
        </a:p>
      </dgm:t>
    </dgm:pt>
    <dgm:pt modelId="{FA9AF615-8F5D-4DEA-94CA-EDD757E72C6D}" type="sibTrans" cxnId="{0FA2D2E9-CAE8-472A-9488-6295AB1AE7F6}">
      <dgm:prSet/>
      <dgm:spPr/>
      <dgm:t>
        <a:bodyPr/>
        <a:lstStyle/>
        <a:p>
          <a:endParaRPr lang="ru-RU"/>
        </a:p>
      </dgm:t>
    </dgm:pt>
    <dgm:pt modelId="{54CC028E-8CA7-48CA-B6D5-75C587A33625}" type="pres">
      <dgm:prSet presAssocID="{F798177B-ABE5-478C-9CC5-A60BDBB3564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27A774-A85A-44FD-805A-9DD911F3AB66}" type="pres">
      <dgm:prSet presAssocID="{F798177B-ABE5-478C-9CC5-A60BDBB3564B}" presName="dummyMaxCanvas" presStyleCnt="0">
        <dgm:presLayoutVars/>
      </dgm:prSet>
      <dgm:spPr/>
    </dgm:pt>
    <dgm:pt modelId="{1D48BC7D-595C-4C9B-B9FA-92D33169775A}" type="pres">
      <dgm:prSet presAssocID="{F798177B-ABE5-478C-9CC5-A60BDBB3564B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B44F34-829A-4405-8820-2FF0F3BC29A7}" type="pres">
      <dgm:prSet presAssocID="{F798177B-ABE5-478C-9CC5-A60BDBB3564B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2C65F5-90AC-4197-84C6-968B557BBC67}" type="pres">
      <dgm:prSet presAssocID="{F798177B-ABE5-478C-9CC5-A60BDBB3564B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951FF2-AE84-4E58-A338-65CB72692788}" type="pres">
      <dgm:prSet presAssocID="{F798177B-ABE5-478C-9CC5-A60BDBB3564B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32C988-0ABB-432F-A0AB-55BB6090BC9E}" type="pres">
      <dgm:prSet presAssocID="{F798177B-ABE5-478C-9CC5-A60BDBB3564B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8ABFD1-BA66-45B9-A7F0-9AAD0914FBD0}" type="pres">
      <dgm:prSet presAssocID="{F798177B-ABE5-478C-9CC5-A60BDBB3564B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8AEE41-8F18-497B-81C6-B1EF16722CED}" type="pres">
      <dgm:prSet presAssocID="{F798177B-ABE5-478C-9CC5-A60BDBB3564B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9068A0-21A5-418A-849C-5CD57968753D}" type="pres">
      <dgm:prSet presAssocID="{F798177B-ABE5-478C-9CC5-A60BDBB3564B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D4241AE-0870-4F69-A762-E20489D6D832}" type="presOf" srcId="{421BA469-3024-4860-B1A7-55FF5E1D4D1B}" destId="{A28ABFD1-BA66-45B9-A7F0-9AAD0914FBD0}" srcOrd="1" destOrd="0" presId="urn:microsoft.com/office/officeart/2005/8/layout/vProcess5"/>
    <dgm:cxn modelId="{D8365182-8F6C-4BF3-A2FC-D765DEBB5EDF}" type="presOf" srcId="{C7336536-7BE9-48DF-A1CE-49BC3A9014DE}" destId="{6A32C988-0ABB-432F-A0AB-55BB6090BC9E}" srcOrd="0" destOrd="0" presId="urn:microsoft.com/office/officeart/2005/8/layout/vProcess5"/>
    <dgm:cxn modelId="{E495691C-A381-4E02-BC3B-9CD03C99D7EC}" type="presOf" srcId="{9B799C94-1902-4317-A271-0A2051F14F2A}" destId="{178AEE41-8F18-497B-81C6-B1EF16722CED}" srcOrd="1" destOrd="0" presId="urn:microsoft.com/office/officeart/2005/8/layout/vProcess5"/>
    <dgm:cxn modelId="{CBC5C905-4B32-455E-B701-9C75AAAC7A73}" type="presOf" srcId="{0E285FE6-7DC8-4BF1-9B8D-E1A730705ADA}" destId="{479068A0-21A5-418A-849C-5CD57968753D}" srcOrd="1" destOrd="0" presId="urn:microsoft.com/office/officeart/2005/8/layout/vProcess5"/>
    <dgm:cxn modelId="{DE1B863B-6DE6-408D-B5ED-05BBD52E0B84}" srcId="{F798177B-ABE5-478C-9CC5-A60BDBB3564B}" destId="{421BA469-3024-4860-B1A7-55FF5E1D4D1B}" srcOrd="0" destOrd="0" parTransId="{E69E63E9-9368-494B-AB72-E290C97BA28F}" sibTransId="{88979C9B-0F44-4524-BBEC-1F0884012883}"/>
    <dgm:cxn modelId="{C17870E5-1E97-4448-B7BF-07EF1BD81C60}" type="presOf" srcId="{88979C9B-0F44-4524-BBEC-1F0884012883}" destId="{D3951FF2-AE84-4E58-A338-65CB72692788}" srcOrd="0" destOrd="0" presId="urn:microsoft.com/office/officeart/2005/8/layout/vProcess5"/>
    <dgm:cxn modelId="{84599B5C-EF77-42D9-99D6-5422ED23F13D}" type="presOf" srcId="{9B799C94-1902-4317-A271-0A2051F14F2A}" destId="{9BB44F34-829A-4405-8820-2FF0F3BC29A7}" srcOrd="0" destOrd="0" presId="urn:microsoft.com/office/officeart/2005/8/layout/vProcess5"/>
    <dgm:cxn modelId="{09F1AFDE-3514-471F-9F57-88072E8B4018}" type="presOf" srcId="{F798177B-ABE5-478C-9CC5-A60BDBB3564B}" destId="{54CC028E-8CA7-48CA-B6D5-75C587A33625}" srcOrd="0" destOrd="0" presId="urn:microsoft.com/office/officeart/2005/8/layout/vProcess5"/>
    <dgm:cxn modelId="{653286DE-C6B5-41FE-90EC-98587ED49AE2}" srcId="{F798177B-ABE5-478C-9CC5-A60BDBB3564B}" destId="{9B799C94-1902-4317-A271-0A2051F14F2A}" srcOrd="1" destOrd="0" parTransId="{53038EBB-66D4-40D9-8530-7968201B3B15}" sibTransId="{C7336536-7BE9-48DF-A1CE-49BC3A9014DE}"/>
    <dgm:cxn modelId="{9550552E-A66A-4767-BBD1-A36596358862}" type="presOf" srcId="{421BA469-3024-4860-B1A7-55FF5E1D4D1B}" destId="{1D48BC7D-595C-4C9B-B9FA-92D33169775A}" srcOrd="0" destOrd="0" presId="urn:microsoft.com/office/officeart/2005/8/layout/vProcess5"/>
    <dgm:cxn modelId="{E113DD8B-9286-4BF4-BF05-7FF3574B00C5}" type="presOf" srcId="{0E285FE6-7DC8-4BF1-9B8D-E1A730705ADA}" destId="{082C65F5-90AC-4197-84C6-968B557BBC67}" srcOrd="0" destOrd="0" presId="urn:microsoft.com/office/officeart/2005/8/layout/vProcess5"/>
    <dgm:cxn modelId="{0FA2D2E9-CAE8-472A-9488-6295AB1AE7F6}" srcId="{F798177B-ABE5-478C-9CC5-A60BDBB3564B}" destId="{0E285FE6-7DC8-4BF1-9B8D-E1A730705ADA}" srcOrd="2" destOrd="0" parTransId="{98A04ECD-0660-44DF-B6D1-D35663FDD7F1}" sibTransId="{FA9AF615-8F5D-4DEA-94CA-EDD757E72C6D}"/>
    <dgm:cxn modelId="{EA047829-95E9-45C3-9AB2-752389D656CD}" type="presParOf" srcId="{54CC028E-8CA7-48CA-B6D5-75C587A33625}" destId="{DF27A774-A85A-44FD-805A-9DD911F3AB66}" srcOrd="0" destOrd="0" presId="urn:microsoft.com/office/officeart/2005/8/layout/vProcess5"/>
    <dgm:cxn modelId="{95FF35CC-F64A-4C7A-83F6-90F2454DB5BE}" type="presParOf" srcId="{54CC028E-8CA7-48CA-B6D5-75C587A33625}" destId="{1D48BC7D-595C-4C9B-B9FA-92D33169775A}" srcOrd="1" destOrd="0" presId="urn:microsoft.com/office/officeart/2005/8/layout/vProcess5"/>
    <dgm:cxn modelId="{B90A159E-09E5-4AB3-8DB6-CE8F250C5223}" type="presParOf" srcId="{54CC028E-8CA7-48CA-B6D5-75C587A33625}" destId="{9BB44F34-829A-4405-8820-2FF0F3BC29A7}" srcOrd="2" destOrd="0" presId="urn:microsoft.com/office/officeart/2005/8/layout/vProcess5"/>
    <dgm:cxn modelId="{732F9756-5127-42F4-BB78-6A3083D26858}" type="presParOf" srcId="{54CC028E-8CA7-48CA-B6D5-75C587A33625}" destId="{082C65F5-90AC-4197-84C6-968B557BBC67}" srcOrd="3" destOrd="0" presId="urn:microsoft.com/office/officeart/2005/8/layout/vProcess5"/>
    <dgm:cxn modelId="{3906C769-086F-4E28-A5B3-2D0F5BB81EF6}" type="presParOf" srcId="{54CC028E-8CA7-48CA-B6D5-75C587A33625}" destId="{D3951FF2-AE84-4E58-A338-65CB72692788}" srcOrd="4" destOrd="0" presId="urn:microsoft.com/office/officeart/2005/8/layout/vProcess5"/>
    <dgm:cxn modelId="{2AAFA6C4-A7AF-4900-999A-193809CB5BFF}" type="presParOf" srcId="{54CC028E-8CA7-48CA-B6D5-75C587A33625}" destId="{6A32C988-0ABB-432F-A0AB-55BB6090BC9E}" srcOrd="5" destOrd="0" presId="urn:microsoft.com/office/officeart/2005/8/layout/vProcess5"/>
    <dgm:cxn modelId="{805E327D-D5C0-42F4-8485-4068071AC824}" type="presParOf" srcId="{54CC028E-8CA7-48CA-B6D5-75C587A33625}" destId="{A28ABFD1-BA66-45B9-A7F0-9AAD0914FBD0}" srcOrd="6" destOrd="0" presId="urn:microsoft.com/office/officeart/2005/8/layout/vProcess5"/>
    <dgm:cxn modelId="{99420CDA-448E-4272-B920-84069A8CDE46}" type="presParOf" srcId="{54CC028E-8CA7-48CA-B6D5-75C587A33625}" destId="{178AEE41-8F18-497B-81C6-B1EF16722CED}" srcOrd="7" destOrd="0" presId="urn:microsoft.com/office/officeart/2005/8/layout/vProcess5"/>
    <dgm:cxn modelId="{B7E88262-8B52-46A4-AC40-729764FACEBE}" type="presParOf" srcId="{54CC028E-8CA7-48CA-B6D5-75C587A33625}" destId="{479068A0-21A5-418A-849C-5CD57968753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0F58A61B-CB95-4373-84C9-42D7FC68BB6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D16849-001C-4D55-8B82-1CD614F427DC}">
      <dgm:prSet custT="1"/>
      <dgm:spPr/>
      <dgm:t>
        <a:bodyPr/>
        <a:lstStyle/>
        <a:p>
          <a:pPr rtl="0"/>
          <a:r>
            <a:rPr lang="ru-RU" sz="5000" dirty="0" smtClean="0">
              <a:latin typeface="Times New Roman" pitchFamily="18" charset="0"/>
              <a:cs typeface="Times New Roman" pitchFamily="18" charset="0"/>
            </a:rPr>
            <a:t>реестр сведений </a:t>
          </a:r>
          <a:r>
            <a:rPr lang="ru-RU" sz="5000" i="1" dirty="0" smtClean="0">
              <a:latin typeface="Times New Roman" pitchFamily="18" charset="0"/>
              <a:cs typeface="Times New Roman" pitchFamily="18" charset="0"/>
            </a:rPr>
            <a:t>(приложение №3 к приказу ФСС РФ от 24.11.2017 N 579)</a:t>
          </a:r>
          <a:endParaRPr lang="ru-RU" sz="5000" i="1" dirty="0">
            <a:latin typeface="Times New Roman" pitchFamily="18" charset="0"/>
            <a:cs typeface="Times New Roman" pitchFamily="18" charset="0"/>
          </a:endParaRPr>
        </a:p>
      </dgm:t>
    </dgm:pt>
    <dgm:pt modelId="{E4A233CF-2604-4227-A8AE-48358DBE29E4}" type="sibTrans" cxnId="{148C5704-CE68-46ED-8DA7-BE6B6190527C}">
      <dgm:prSet/>
      <dgm:spPr/>
      <dgm:t>
        <a:bodyPr/>
        <a:lstStyle/>
        <a:p>
          <a:endParaRPr lang="ru-RU"/>
        </a:p>
      </dgm:t>
    </dgm:pt>
    <dgm:pt modelId="{7F27B8BB-AD46-4E61-BA9A-47767C79CD84}" type="parTrans" cxnId="{148C5704-CE68-46ED-8DA7-BE6B6190527C}">
      <dgm:prSet/>
      <dgm:spPr/>
      <dgm:t>
        <a:bodyPr/>
        <a:lstStyle/>
        <a:p>
          <a:endParaRPr lang="ru-RU"/>
        </a:p>
      </dgm:t>
    </dgm:pt>
    <dgm:pt modelId="{A6DB4180-8BF4-4CFC-915A-7AC86B7B3813}" type="pres">
      <dgm:prSet presAssocID="{0F58A61B-CB95-4373-84C9-42D7FC68BB6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B5233C-1AEB-45C7-905C-656AEF9BEF17}" type="pres">
      <dgm:prSet presAssocID="{BDD16849-001C-4D55-8B82-1CD614F427DC}" presName="parentText" presStyleLbl="node1" presStyleIdx="0" presStyleCnt="1">
        <dgm:presLayoutVars>
          <dgm:chMax val="0"/>
          <dgm:bulletEnabled val="1"/>
        </dgm:presLayoutVars>
      </dgm:prSet>
      <dgm:spPr>
        <a:prstGeom prst="wave">
          <a:avLst/>
        </a:prstGeom>
      </dgm:spPr>
      <dgm:t>
        <a:bodyPr/>
        <a:lstStyle/>
        <a:p>
          <a:endParaRPr lang="ru-RU"/>
        </a:p>
      </dgm:t>
    </dgm:pt>
  </dgm:ptLst>
  <dgm:cxnLst>
    <dgm:cxn modelId="{1B40D937-0AEA-45A0-83DC-18B2C8258C2E}" type="presOf" srcId="{0F58A61B-CB95-4373-84C9-42D7FC68BB6C}" destId="{A6DB4180-8BF4-4CFC-915A-7AC86B7B3813}" srcOrd="0" destOrd="0" presId="urn:microsoft.com/office/officeart/2005/8/layout/vList2"/>
    <dgm:cxn modelId="{148C5704-CE68-46ED-8DA7-BE6B6190527C}" srcId="{0F58A61B-CB95-4373-84C9-42D7FC68BB6C}" destId="{BDD16849-001C-4D55-8B82-1CD614F427DC}" srcOrd="0" destOrd="0" parTransId="{7F27B8BB-AD46-4E61-BA9A-47767C79CD84}" sibTransId="{E4A233CF-2604-4227-A8AE-48358DBE29E4}"/>
    <dgm:cxn modelId="{2DE7915C-4C7C-42A3-9870-9578D6A89358}" type="presOf" srcId="{BDD16849-001C-4D55-8B82-1CD614F427DC}" destId="{48B5233C-1AEB-45C7-905C-656AEF9BEF17}" srcOrd="0" destOrd="0" presId="urn:microsoft.com/office/officeart/2005/8/layout/vList2"/>
    <dgm:cxn modelId="{E391356E-B739-4CA3-A6FE-0E689A8A4BE6}" type="presParOf" srcId="{A6DB4180-8BF4-4CFC-915A-7AC86B7B3813}" destId="{48B5233C-1AEB-45C7-905C-656AEF9BEF1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B6DE3399-731C-4092-B0AA-366D137379C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A35396-5B95-46BE-8B09-C695A8CD26BB}">
      <dgm:prSet/>
      <dgm:spPr/>
      <dgm:t>
        <a:bodyPr/>
        <a:lstStyle/>
        <a:p>
          <a:pPr algn="ctr" rtl="0"/>
          <a:r>
            <a:rPr lang="ru-RU" sz="1500" b="1" dirty="0" smtClean="0"/>
            <a:t>СТРАХОВАТЕЛЬ</a:t>
          </a:r>
          <a:endParaRPr lang="ru-RU" sz="1500" b="1" dirty="0"/>
        </a:p>
      </dgm:t>
    </dgm:pt>
    <dgm:pt modelId="{329BE936-3B7C-4BDC-BA67-E5DC65E2CB02}" type="parTrans" cxnId="{BF64BC20-191C-45D3-88FC-4F45C0A833D5}">
      <dgm:prSet/>
      <dgm:spPr/>
      <dgm:t>
        <a:bodyPr/>
        <a:lstStyle/>
        <a:p>
          <a:endParaRPr lang="ru-RU"/>
        </a:p>
      </dgm:t>
    </dgm:pt>
    <dgm:pt modelId="{D0E6B456-F6B8-4935-9750-006E021C492D}" type="sibTrans" cxnId="{BF64BC20-191C-45D3-88FC-4F45C0A833D5}">
      <dgm:prSet/>
      <dgm:spPr/>
      <dgm:t>
        <a:bodyPr/>
        <a:lstStyle/>
        <a:p>
          <a:endParaRPr lang="ru-RU"/>
        </a:p>
      </dgm:t>
    </dgm:pt>
    <dgm:pt modelId="{EEDA5E2C-8A90-431A-91EF-E177EC23F2BC}">
      <dgm:prSet custT="1"/>
      <dgm:spPr/>
      <dgm:t>
        <a:bodyPr/>
        <a:lstStyle/>
        <a:p>
          <a:pPr algn="ctr" rtl="0"/>
          <a:r>
            <a:rPr lang="ru-RU" sz="2300" dirty="0" smtClean="0"/>
            <a:t>недостающие документы (сведения)</a:t>
          </a:r>
          <a:endParaRPr lang="ru-RU" sz="2300" dirty="0"/>
        </a:p>
      </dgm:t>
    </dgm:pt>
    <dgm:pt modelId="{867FD563-DBA5-4AA9-B20E-EADBBFAF3D1C}" type="parTrans" cxnId="{6FD49275-8E20-4125-B058-33F6D2E12432}">
      <dgm:prSet/>
      <dgm:spPr/>
      <dgm:t>
        <a:bodyPr/>
        <a:lstStyle/>
        <a:p>
          <a:endParaRPr lang="ru-RU"/>
        </a:p>
      </dgm:t>
    </dgm:pt>
    <dgm:pt modelId="{6F21E7B2-F75A-43B9-846A-41E253B01F51}" type="sibTrans" cxnId="{6FD49275-8E20-4125-B058-33F6D2E12432}">
      <dgm:prSet/>
      <dgm:spPr/>
      <dgm:t>
        <a:bodyPr/>
        <a:lstStyle/>
        <a:p>
          <a:endParaRPr lang="ru-RU"/>
        </a:p>
      </dgm:t>
    </dgm:pt>
    <dgm:pt modelId="{BA772F88-EC43-4820-B4AD-8F13D4602A2E}">
      <dgm:prSet custT="1"/>
      <dgm:spPr/>
      <dgm:t>
        <a:bodyPr/>
        <a:lstStyle/>
        <a:p>
          <a:pPr algn="l" rtl="0"/>
          <a:r>
            <a:rPr lang="ru-RU" sz="2300" dirty="0" smtClean="0"/>
            <a:t>5 рабочих дней</a:t>
          </a:r>
          <a:endParaRPr lang="ru-RU" sz="2300" dirty="0"/>
        </a:p>
      </dgm:t>
    </dgm:pt>
    <dgm:pt modelId="{5D92824B-DCC9-4C61-835D-8DCFDFC636C6}">
      <dgm:prSet custT="1"/>
      <dgm:spPr/>
      <dgm:t>
        <a:bodyPr/>
        <a:lstStyle/>
        <a:p>
          <a:pPr algn="l" rtl="0"/>
          <a:r>
            <a:rPr lang="ru-RU" sz="2300" dirty="0" smtClean="0"/>
            <a:t> извещение</a:t>
          </a:r>
          <a:endParaRPr lang="ru-RU" sz="2300" dirty="0"/>
        </a:p>
      </dgm:t>
    </dgm:pt>
    <dgm:pt modelId="{1095E520-7C6C-4545-B9C2-A45A1FC0D89C}">
      <dgm:prSet/>
      <dgm:spPr/>
      <dgm:t>
        <a:bodyPr/>
        <a:lstStyle/>
        <a:p>
          <a:pPr algn="ctr" rtl="0"/>
          <a:r>
            <a:rPr lang="ru-RU" sz="1400" b="1" dirty="0" smtClean="0"/>
            <a:t>РЕГИОНАЛЬНОЕ ОТДЕЛЕНИЕ</a:t>
          </a:r>
          <a:endParaRPr lang="ru-RU" sz="1400" b="1" dirty="0"/>
        </a:p>
      </dgm:t>
    </dgm:pt>
    <dgm:pt modelId="{FF049D1D-FD8C-49F0-9D28-EFCB17CEE50B}" type="sibTrans" cxnId="{1E867EE0-251C-403B-884E-38877A7EB820}">
      <dgm:prSet/>
      <dgm:spPr/>
      <dgm:t>
        <a:bodyPr/>
        <a:lstStyle/>
        <a:p>
          <a:endParaRPr lang="ru-RU"/>
        </a:p>
      </dgm:t>
    </dgm:pt>
    <dgm:pt modelId="{A82CE441-FC3B-4A9B-B379-0BCFFE125AAE}" type="parTrans" cxnId="{1E867EE0-251C-403B-884E-38877A7EB820}">
      <dgm:prSet/>
      <dgm:spPr/>
      <dgm:t>
        <a:bodyPr/>
        <a:lstStyle/>
        <a:p>
          <a:endParaRPr lang="ru-RU"/>
        </a:p>
      </dgm:t>
    </dgm:pt>
    <dgm:pt modelId="{9030318E-3F5E-467E-ADA8-72064D806E24}" type="sibTrans" cxnId="{5A45A470-DA6A-4F02-951B-5A2D250796FE}">
      <dgm:prSet/>
      <dgm:spPr/>
      <dgm:t>
        <a:bodyPr/>
        <a:lstStyle/>
        <a:p>
          <a:endParaRPr lang="ru-RU"/>
        </a:p>
      </dgm:t>
    </dgm:pt>
    <dgm:pt modelId="{94A392BF-8FF5-40DF-A944-6458E6D5D959}" type="parTrans" cxnId="{5A45A470-DA6A-4F02-951B-5A2D250796FE}">
      <dgm:prSet/>
      <dgm:spPr/>
      <dgm:t>
        <a:bodyPr/>
        <a:lstStyle/>
        <a:p>
          <a:endParaRPr lang="ru-RU"/>
        </a:p>
      </dgm:t>
    </dgm:pt>
    <dgm:pt modelId="{371E039F-1190-4DB9-9D8E-43AE4163FA5F}" type="sibTrans" cxnId="{CF24E2BD-EFEA-40A0-AEA9-C72D2463E95A}">
      <dgm:prSet/>
      <dgm:spPr/>
      <dgm:t>
        <a:bodyPr/>
        <a:lstStyle/>
        <a:p>
          <a:endParaRPr lang="ru-RU"/>
        </a:p>
      </dgm:t>
    </dgm:pt>
    <dgm:pt modelId="{8C09E011-9D01-4773-8981-C4FF25C8C2ED}" type="parTrans" cxnId="{CF24E2BD-EFEA-40A0-AEA9-C72D2463E95A}">
      <dgm:prSet/>
      <dgm:spPr/>
      <dgm:t>
        <a:bodyPr/>
        <a:lstStyle/>
        <a:p>
          <a:endParaRPr lang="ru-RU"/>
        </a:p>
      </dgm:t>
    </dgm:pt>
    <dgm:pt modelId="{DACCBFD1-0EC3-486F-9FAD-5C9A71396D04}">
      <dgm:prSet custT="1"/>
      <dgm:spPr/>
      <dgm:t>
        <a:bodyPr/>
        <a:lstStyle/>
        <a:p>
          <a:pPr algn="ctr" rtl="0"/>
          <a:r>
            <a:rPr lang="ru-RU" sz="2300" dirty="0" smtClean="0"/>
            <a:t>5 рабочих дней</a:t>
          </a:r>
          <a:endParaRPr lang="ru-RU" sz="2300" dirty="0"/>
        </a:p>
      </dgm:t>
    </dgm:pt>
    <dgm:pt modelId="{FAD9E474-CB78-4CEE-98D7-283CCB353992}" type="parTrans" cxnId="{28EE458B-376E-4D8E-9B7E-4C61DA7C0D01}">
      <dgm:prSet/>
      <dgm:spPr/>
      <dgm:t>
        <a:bodyPr/>
        <a:lstStyle/>
        <a:p>
          <a:endParaRPr lang="ru-RU"/>
        </a:p>
      </dgm:t>
    </dgm:pt>
    <dgm:pt modelId="{0FC88C88-8A1B-4D1F-BF8C-B180430D2698}" type="sibTrans" cxnId="{28EE458B-376E-4D8E-9B7E-4C61DA7C0D01}">
      <dgm:prSet/>
      <dgm:spPr/>
      <dgm:t>
        <a:bodyPr/>
        <a:lstStyle/>
        <a:p>
          <a:endParaRPr lang="ru-RU"/>
        </a:p>
      </dgm:t>
    </dgm:pt>
    <dgm:pt modelId="{72495F53-4AB0-4F26-8B13-C36D65EA875D}" type="pres">
      <dgm:prSet presAssocID="{B6DE3399-731C-4092-B0AA-366D137379C1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119C06-C084-4478-99AD-0F2CF045960A}" type="pres">
      <dgm:prSet presAssocID="{B6DE3399-731C-4092-B0AA-366D137379C1}" presName="arrow" presStyleLbl="bgShp" presStyleIdx="0" presStyleCnt="1"/>
      <dgm:spPr/>
    </dgm:pt>
    <dgm:pt modelId="{0684D53C-1B59-440A-AA67-C76C6A69242D}" type="pres">
      <dgm:prSet presAssocID="{B6DE3399-731C-4092-B0AA-366D137379C1}" presName="arrowDiagram2" presStyleCnt="0"/>
      <dgm:spPr/>
    </dgm:pt>
    <dgm:pt modelId="{9373DC27-3EB3-4965-8DDD-98C21B5EC482}" type="pres">
      <dgm:prSet presAssocID="{1095E520-7C6C-4545-B9C2-A45A1FC0D89C}" presName="bullet2a" presStyleLbl="node1" presStyleIdx="0" presStyleCnt="2"/>
      <dgm:spPr/>
    </dgm:pt>
    <dgm:pt modelId="{0F622191-1CF3-4564-8529-EE9193CD727E}" type="pres">
      <dgm:prSet presAssocID="{1095E520-7C6C-4545-B9C2-A45A1FC0D89C}" presName="textBox2a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3E9103-373D-43B5-9878-841EB8CFB7EF}" type="pres">
      <dgm:prSet presAssocID="{58A35396-5B95-46BE-8B09-C695A8CD26BB}" presName="bullet2b" presStyleLbl="node1" presStyleIdx="1" presStyleCnt="2"/>
      <dgm:spPr/>
    </dgm:pt>
    <dgm:pt modelId="{46EC837C-4229-4913-B811-7F30598FE115}" type="pres">
      <dgm:prSet presAssocID="{58A35396-5B95-46BE-8B09-C695A8CD26BB}" presName="textBox2b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4C738C-2B78-4C50-B3D0-30E357075E89}" type="presOf" srcId="{58A35396-5B95-46BE-8B09-C695A8CD26BB}" destId="{46EC837C-4229-4913-B811-7F30598FE115}" srcOrd="0" destOrd="0" presId="urn:microsoft.com/office/officeart/2005/8/layout/arrow2"/>
    <dgm:cxn modelId="{5A45A470-DA6A-4F02-951B-5A2D250796FE}" srcId="{1095E520-7C6C-4545-B9C2-A45A1FC0D89C}" destId="{BA772F88-EC43-4820-B4AD-8F13D4602A2E}" srcOrd="1" destOrd="0" parTransId="{94A392BF-8FF5-40DF-A944-6458E6D5D959}" sibTransId="{9030318E-3F5E-467E-ADA8-72064D806E24}"/>
    <dgm:cxn modelId="{6FD49275-8E20-4125-B058-33F6D2E12432}" srcId="{58A35396-5B95-46BE-8B09-C695A8CD26BB}" destId="{EEDA5E2C-8A90-431A-91EF-E177EC23F2BC}" srcOrd="0" destOrd="0" parTransId="{867FD563-DBA5-4AA9-B20E-EADBBFAF3D1C}" sibTransId="{6F21E7B2-F75A-43B9-846A-41E253B01F51}"/>
    <dgm:cxn modelId="{1E867EE0-251C-403B-884E-38877A7EB820}" srcId="{B6DE3399-731C-4092-B0AA-366D137379C1}" destId="{1095E520-7C6C-4545-B9C2-A45A1FC0D89C}" srcOrd="0" destOrd="0" parTransId="{A82CE441-FC3B-4A9B-B379-0BCFFE125AAE}" sibTransId="{FF049D1D-FD8C-49F0-9D28-EFCB17CEE50B}"/>
    <dgm:cxn modelId="{7F521277-6DF9-4225-986A-31D41340ADC7}" type="presOf" srcId="{5D92824B-DCC9-4C61-835D-8DCFDFC636C6}" destId="{0F622191-1CF3-4564-8529-EE9193CD727E}" srcOrd="0" destOrd="1" presId="urn:microsoft.com/office/officeart/2005/8/layout/arrow2"/>
    <dgm:cxn modelId="{CF24E2BD-EFEA-40A0-AEA9-C72D2463E95A}" srcId="{1095E520-7C6C-4545-B9C2-A45A1FC0D89C}" destId="{5D92824B-DCC9-4C61-835D-8DCFDFC636C6}" srcOrd="0" destOrd="0" parTransId="{8C09E011-9D01-4773-8981-C4FF25C8C2ED}" sibTransId="{371E039F-1190-4DB9-9D8E-43AE4163FA5F}"/>
    <dgm:cxn modelId="{1505E811-10E5-4B56-9368-8607A19A5FC9}" type="presOf" srcId="{B6DE3399-731C-4092-B0AA-366D137379C1}" destId="{72495F53-4AB0-4F26-8B13-C36D65EA875D}" srcOrd="0" destOrd="0" presId="urn:microsoft.com/office/officeart/2005/8/layout/arrow2"/>
    <dgm:cxn modelId="{CAD552C0-79A7-4F9B-B5A0-1748767540DE}" type="presOf" srcId="{BA772F88-EC43-4820-B4AD-8F13D4602A2E}" destId="{0F622191-1CF3-4564-8529-EE9193CD727E}" srcOrd="0" destOrd="2" presId="urn:microsoft.com/office/officeart/2005/8/layout/arrow2"/>
    <dgm:cxn modelId="{7A9E4577-9293-44F2-935D-1363A185F08A}" type="presOf" srcId="{DACCBFD1-0EC3-486F-9FAD-5C9A71396D04}" destId="{46EC837C-4229-4913-B811-7F30598FE115}" srcOrd="0" destOrd="2" presId="urn:microsoft.com/office/officeart/2005/8/layout/arrow2"/>
    <dgm:cxn modelId="{BF64BC20-191C-45D3-88FC-4F45C0A833D5}" srcId="{B6DE3399-731C-4092-B0AA-366D137379C1}" destId="{58A35396-5B95-46BE-8B09-C695A8CD26BB}" srcOrd="1" destOrd="0" parTransId="{329BE936-3B7C-4BDC-BA67-E5DC65E2CB02}" sibTransId="{D0E6B456-F6B8-4935-9750-006E021C492D}"/>
    <dgm:cxn modelId="{3681D0CC-22D3-4482-8DE0-EFCF59716869}" type="presOf" srcId="{1095E520-7C6C-4545-B9C2-A45A1FC0D89C}" destId="{0F622191-1CF3-4564-8529-EE9193CD727E}" srcOrd="0" destOrd="0" presId="urn:microsoft.com/office/officeart/2005/8/layout/arrow2"/>
    <dgm:cxn modelId="{28EE458B-376E-4D8E-9B7E-4C61DA7C0D01}" srcId="{58A35396-5B95-46BE-8B09-C695A8CD26BB}" destId="{DACCBFD1-0EC3-486F-9FAD-5C9A71396D04}" srcOrd="1" destOrd="0" parTransId="{FAD9E474-CB78-4CEE-98D7-283CCB353992}" sibTransId="{0FC88C88-8A1B-4D1F-BF8C-B180430D2698}"/>
    <dgm:cxn modelId="{C4A0BFF9-9744-486E-B3D8-28C63F3487AE}" type="presOf" srcId="{EEDA5E2C-8A90-431A-91EF-E177EC23F2BC}" destId="{46EC837C-4229-4913-B811-7F30598FE115}" srcOrd="0" destOrd="1" presId="urn:microsoft.com/office/officeart/2005/8/layout/arrow2"/>
    <dgm:cxn modelId="{D0D07F4D-04C8-4D5B-AF68-A0989AA1DF08}" type="presParOf" srcId="{72495F53-4AB0-4F26-8B13-C36D65EA875D}" destId="{61119C06-C084-4478-99AD-0F2CF045960A}" srcOrd="0" destOrd="0" presId="urn:microsoft.com/office/officeart/2005/8/layout/arrow2"/>
    <dgm:cxn modelId="{FD4A20E7-5CC1-4EDD-BC00-8E7A0AE25548}" type="presParOf" srcId="{72495F53-4AB0-4F26-8B13-C36D65EA875D}" destId="{0684D53C-1B59-440A-AA67-C76C6A69242D}" srcOrd="1" destOrd="0" presId="urn:microsoft.com/office/officeart/2005/8/layout/arrow2"/>
    <dgm:cxn modelId="{3EEF3825-2644-4AF4-8303-3557FF398B18}" type="presParOf" srcId="{0684D53C-1B59-440A-AA67-C76C6A69242D}" destId="{9373DC27-3EB3-4965-8DDD-98C21B5EC482}" srcOrd="0" destOrd="0" presId="urn:microsoft.com/office/officeart/2005/8/layout/arrow2"/>
    <dgm:cxn modelId="{52AFD8F5-835D-417E-B077-28AC6D477058}" type="presParOf" srcId="{0684D53C-1B59-440A-AA67-C76C6A69242D}" destId="{0F622191-1CF3-4564-8529-EE9193CD727E}" srcOrd="1" destOrd="0" presId="urn:microsoft.com/office/officeart/2005/8/layout/arrow2"/>
    <dgm:cxn modelId="{729245CB-37C4-42F5-AFCC-E9A368D2EEF7}" type="presParOf" srcId="{0684D53C-1B59-440A-AA67-C76C6A69242D}" destId="{C93E9103-373D-43B5-9878-841EB8CFB7EF}" srcOrd="2" destOrd="0" presId="urn:microsoft.com/office/officeart/2005/8/layout/arrow2"/>
    <dgm:cxn modelId="{18F124FE-6338-4F60-A1AC-216FF1AAE4B6}" type="presParOf" srcId="{0684D53C-1B59-440A-AA67-C76C6A69242D}" destId="{46EC837C-4229-4913-B811-7F30598FE115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B6DE3399-731C-4092-B0AA-366D137379C1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741576-3B17-4ECA-8A33-E24063D8F6CC}">
      <dgm:prSet/>
      <dgm:spPr/>
      <dgm:t>
        <a:bodyPr/>
        <a:lstStyle/>
        <a:p>
          <a:pPr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СТРАХОВАТЕЛЬ - полный комплект документов, реестр сведений-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603421-58B9-4F21-B155-CDDD9E2734CA}" type="parTrans" cxnId="{1E6BFD28-A3B7-49A4-AD5B-38D67ED42126}">
      <dgm:prSet/>
      <dgm:spPr/>
      <dgm:t>
        <a:bodyPr/>
        <a:lstStyle/>
        <a:p>
          <a:endParaRPr lang="ru-RU"/>
        </a:p>
      </dgm:t>
    </dgm:pt>
    <dgm:pt modelId="{1E73BD2B-583F-407B-B84D-E9B61AB90593}" type="sibTrans" cxnId="{1E6BFD28-A3B7-49A4-AD5B-38D67ED42126}">
      <dgm:prSet/>
      <dgm:spPr/>
      <dgm:t>
        <a:bodyPr/>
        <a:lstStyle/>
        <a:p>
          <a:endParaRPr lang="ru-RU"/>
        </a:p>
      </dgm:t>
    </dgm:pt>
    <dgm:pt modelId="{1095E520-7C6C-4545-B9C2-A45A1FC0D89C}">
      <dgm:prSet/>
      <dgm:spPr/>
      <dgm:t>
        <a:bodyPr/>
        <a:lstStyle/>
        <a:p>
          <a:pPr rtl="0"/>
          <a:r>
            <a:rPr lang="ru-RU" dirty="0" smtClean="0"/>
            <a:t>РЕГИОНАЛЬНОЕ ОТДЕЛЕНИЕ - решение о назначении и выплате пособий</a:t>
          </a:r>
          <a:endParaRPr lang="ru-RU" dirty="0"/>
        </a:p>
      </dgm:t>
    </dgm:pt>
    <dgm:pt modelId="{A82CE441-FC3B-4A9B-B379-0BCFFE125AAE}" type="parTrans" cxnId="{1E867EE0-251C-403B-884E-38877A7EB820}">
      <dgm:prSet/>
      <dgm:spPr/>
      <dgm:t>
        <a:bodyPr/>
        <a:lstStyle/>
        <a:p>
          <a:endParaRPr lang="ru-RU"/>
        </a:p>
      </dgm:t>
    </dgm:pt>
    <dgm:pt modelId="{FF049D1D-FD8C-49F0-9D28-EFCB17CEE50B}" type="sibTrans" cxnId="{1E867EE0-251C-403B-884E-38877A7EB820}">
      <dgm:prSet/>
      <dgm:spPr/>
      <dgm:t>
        <a:bodyPr/>
        <a:lstStyle/>
        <a:p>
          <a:endParaRPr lang="ru-RU"/>
        </a:p>
      </dgm:t>
    </dgm:pt>
    <dgm:pt modelId="{58A35396-5B95-46BE-8B09-C695A8CD26BB}">
      <dgm:prSet/>
      <dgm:spPr/>
      <dgm:t>
        <a:bodyPr/>
        <a:lstStyle/>
        <a:p>
          <a:pPr rtl="0"/>
          <a:r>
            <a:rPr lang="ru-RU" dirty="0" smtClean="0"/>
            <a:t>РЕГИОНАЛЬНОЕ ОТДЕЛЕНИЕ- возврат документов страхователю</a:t>
          </a:r>
          <a:endParaRPr lang="ru-RU" dirty="0"/>
        </a:p>
      </dgm:t>
    </dgm:pt>
    <dgm:pt modelId="{329BE936-3B7C-4BDC-BA67-E5DC65E2CB02}" type="parTrans" cxnId="{BF64BC20-191C-45D3-88FC-4F45C0A833D5}">
      <dgm:prSet/>
      <dgm:spPr/>
      <dgm:t>
        <a:bodyPr/>
        <a:lstStyle/>
        <a:p>
          <a:endParaRPr lang="ru-RU"/>
        </a:p>
      </dgm:t>
    </dgm:pt>
    <dgm:pt modelId="{D0E6B456-F6B8-4935-9750-006E021C492D}" type="sibTrans" cxnId="{BF64BC20-191C-45D3-88FC-4F45C0A833D5}">
      <dgm:prSet/>
      <dgm:spPr/>
      <dgm:t>
        <a:bodyPr/>
        <a:lstStyle/>
        <a:p>
          <a:endParaRPr lang="ru-RU"/>
        </a:p>
      </dgm:t>
    </dgm:pt>
    <dgm:pt modelId="{803E92A0-B042-474F-B78B-ADCFF9E1C38B}">
      <dgm:prSet/>
      <dgm:spPr/>
      <dgm:t>
        <a:bodyPr/>
        <a:lstStyle/>
        <a:p>
          <a:pPr rtl="0"/>
          <a:r>
            <a:rPr lang="ru-RU" dirty="0" smtClean="0"/>
            <a:t> СТРАХОВАТЕЛЬ – хранение документов в установленном порядке</a:t>
          </a:r>
          <a:endParaRPr lang="ru-RU" dirty="0"/>
        </a:p>
      </dgm:t>
    </dgm:pt>
    <dgm:pt modelId="{22DB37D5-C26F-4BBB-8022-3F42FA6F8D05}" type="parTrans" cxnId="{27DA6D2F-C7A4-4A06-8737-957FBCED1161}">
      <dgm:prSet/>
      <dgm:spPr/>
      <dgm:t>
        <a:bodyPr/>
        <a:lstStyle/>
        <a:p>
          <a:endParaRPr lang="ru-RU"/>
        </a:p>
      </dgm:t>
    </dgm:pt>
    <dgm:pt modelId="{E20E636D-B77E-4FB6-B009-FE86827C6577}" type="sibTrans" cxnId="{27DA6D2F-C7A4-4A06-8737-957FBCED1161}">
      <dgm:prSet/>
      <dgm:spPr/>
      <dgm:t>
        <a:bodyPr/>
        <a:lstStyle/>
        <a:p>
          <a:endParaRPr lang="ru-RU"/>
        </a:p>
      </dgm:t>
    </dgm:pt>
    <dgm:pt modelId="{DDB001DC-33BC-4721-B8FA-880B122F70C8}" type="pres">
      <dgm:prSet presAssocID="{B6DE3399-731C-4092-B0AA-366D137379C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8F1DD8-6AF4-4191-AFCC-6C8D5849AA95}" type="pres">
      <dgm:prSet presAssocID="{EE741576-3B17-4ECA-8A33-E24063D8F6C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DFE7F2-BF90-4043-AE36-81878B6F690C}" type="pres">
      <dgm:prSet presAssocID="{1E73BD2B-583F-407B-B84D-E9B61AB90593}" presName="sibTrans" presStyleLbl="sibTrans1D1" presStyleIdx="0" presStyleCnt="3"/>
      <dgm:spPr/>
      <dgm:t>
        <a:bodyPr/>
        <a:lstStyle/>
        <a:p>
          <a:endParaRPr lang="ru-RU"/>
        </a:p>
      </dgm:t>
    </dgm:pt>
    <dgm:pt modelId="{E225F8F2-13A2-4C29-8D5A-0E57732C924D}" type="pres">
      <dgm:prSet presAssocID="{1E73BD2B-583F-407B-B84D-E9B61AB90593}" presName="connectorText" presStyleLbl="sibTrans1D1" presStyleIdx="0" presStyleCnt="3"/>
      <dgm:spPr/>
      <dgm:t>
        <a:bodyPr/>
        <a:lstStyle/>
        <a:p>
          <a:endParaRPr lang="ru-RU"/>
        </a:p>
      </dgm:t>
    </dgm:pt>
    <dgm:pt modelId="{42D22565-659A-45E3-9FD0-7A8B64150FCB}" type="pres">
      <dgm:prSet presAssocID="{1095E520-7C6C-4545-B9C2-A45A1FC0D89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FD60FE-6EF3-41C4-B7F4-F00D108F31E7}" type="pres">
      <dgm:prSet presAssocID="{FF049D1D-FD8C-49F0-9D28-EFCB17CEE50B}" presName="sibTrans" presStyleLbl="sibTrans1D1" presStyleIdx="1" presStyleCnt="3"/>
      <dgm:spPr/>
      <dgm:t>
        <a:bodyPr/>
        <a:lstStyle/>
        <a:p>
          <a:endParaRPr lang="ru-RU"/>
        </a:p>
      </dgm:t>
    </dgm:pt>
    <dgm:pt modelId="{687F783B-662E-4E39-B9C3-23076A4ADDFA}" type="pres">
      <dgm:prSet presAssocID="{FF049D1D-FD8C-49F0-9D28-EFCB17CEE50B}" presName="connectorText" presStyleLbl="sibTrans1D1" presStyleIdx="1" presStyleCnt="3"/>
      <dgm:spPr/>
      <dgm:t>
        <a:bodyPr/>
        <a:lstStyle/>
        <a:p>
          <a:endParaRPr lang="ru-RU"/>
        </a:p>
      </dgm:t>
    </dgm:pt>
    <dgm:pt modelId="{881AD1A8-ADAC-4914-A694-0A0925A60907}" type="pres">
      <dgm:prSet presAssocID="{58A35396-5B95-46BE-8B09-C695A8CD26B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AB6152-6CFE-4194-AB30-CC28E6CC75A2}" type="pres">
      <dgm:prSet presAssocID="{D0E6B456-F6B8-4935-9750-006E021C492D}" presName="sibTrans" presStyleLbl="sibTrans1D1" presStyleIdx="2" presStyleCnt="3"/>
      <dgm:spPr/>
      <dgm:t>
        <a:bodyPr/>
        <a:lstStyle/>
        <a:p>
          <a:endParaRPr lang="ru-RU"/>
        </a:p>
      </dgm:t>
    </dgm:pt>
    <dgm:pt modelId="{CC11FC01-57B7-498C-A28D-0933FAE7C07C}" type="pres">
      <dgm:prSet presAssocID="{D0E6B456-F6B8-4935-9750-006E021C492D}" presName="connectorText" presStyleLbl="sibTrans1D1" presStyleIdx="2" presStyleCnt="3"/>
      <dgm:spPr/>
      <dgm:t>
        <a:bodyPr/>
        <a:lstStyle/>
        <a:p>
          <a:endParaRPr lang="ru-RU"/>
        </a:p>
      </dgm:t>
    </dgm:pt>
    <dgm:pt modelId="{95239FFE-D494-433A-BF6A-C47C927D46DA}" type="pres">
      <dgm:prSet presAssocID="{803E92A0-B042-474F-B78B-ADCFF9E1C38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DA6D2F-C7A4-4A06-8737-957FBCED1161}" srcId="{B6DE3399-731C-4092-B0AA-366D137379C1}" destId="{803E92A0-B042-474F-B78B-ADCFF9E1C38B}" srcOrd="3" destOrd="0" parTransId="{22DB37D5-C26F-4BBB-8022-3F42FA6F8D05}" sibTransId="{E20E636D-B77E-4FB6-B009-FE86827C6577}"/>
    <dgm:cxn modelId="{8B0C0A63-2BD4-4090-AE31-DB6B9ACAFCC6}" type="presOf" srcId="{803E92A0-B042-474F-B78B-ADCFF9E1C38B}" destId="{95239FFE-D494-433A-BF6A-C47C927D46DA}" srcOrd="0" destOrd="0" presId="urn:microsoft.com/office/officeart/2005/8/layout/bProcess3"/>
    <dgm:cxn modelId="{CDBA9A35-CD30-4356-BED7-043F3D49CCBC}" type="presOf" srcId="{D0E6B456-F6B8-4935-9750-006E021C492D}" destId="{23AB6152-6CFE-4194-AB30-CC28E6CC75A2}" srcOrd="0" destOrd="0" presId="urn:microsoft.com/office/officeart/2005/8/layout/bProcess3"/>
    <dgm:cxn modelId="{1E867EE0-251C-403B-884E-38877A7EB820}" srcId="{B6DE3399-731C-4092-B0AA-366D137379C1}" destId="{1095E520-7C6C-4545-B9C2-A45A1FC0D89C}" srcOrd="1" destOrd="0" parTransId="{A82CE441-FC3B-4A9B-B379-0BCFFE125AAE}" sibTransId="{FF049D1D-FD8C-49F0-9D28-EFCB17CEE50B}"/>
    <dgm:cxn modelId="{D7DC8FED-A75F-4BB2-B3DA-2579F191F5A5}" type="presOf" srcId="{D0E6B456-F6B8-4935-9750-006E021C492D}" destId="{CC11FC01-57B7-498C-A28D-0933FAE7C07C}" srcOrd="1" destOrd="0" presId="urn:microsoft.com/office/officeart/2005/8/layout/bProcess3"/>
    <dgm:cxn modelId="{0A12AE45-58EB-4A04-B9FA-39FB04370BFA}" type="presOf" srcId="{1095E520-7C6C-4545-B9C2-A45A1FC0D89C}" destId="{42D22565-659A-45E3-9FD0-7A8B64150FCB}" srcOrd="0" destOrd="0" presId="urn:microsoft.com/office/officeart/2005/8/layout/bProcess3"/>
    <dgm:cxn modelId="{B331621E-CE16-4A15-A719-1879CB6840AD}" type="presOf" srcId="{EE741576-3B17-4ECA-8A33-E24063D8F6CC}" destId="{718F1DD8-6AF4-4191-AFCC-6C8D5849AA95}" srcOrd="0" destOrd="0" presId="urn:microsoft.com/office/officeart/2005/8/layout/bProcess3"/>
    <dgm:cxn modelId="{EFA4383A-6FDB-4607-A979-0BA86BAC4846}" type="presOf" srcId="{B6DE3399-731C-4092-B0AA-366D137379C1}" destId="{DDB001DC-33BC-4721-B8FA-880B122F70C8}" srcOrd="0" destOrd="0" presId="urn:microsoft.com/office/officeart/2005/8/layout/bProcess3"/>
    <dgm:cxn modelId="{1E6BFD28-A3B7-49A4-AD5B-38D67ED42126}" srcId="{B6DE3399-731C-4092-B0AA-366D137379C1}" destId="{EE741576-3B17-4ECA-8A33-E24063D8F6CC}" srcOrd="0" destOrd="0" parTransId="{43603421-58B9-4F21-B155-CDDD9E2734CA}" sibTransId="{1E73BD2B-583F-407B-B84D-E9B61AB90593}"/>
    <dgm:cxn modelId="{43466CEF-7FBF-4207-96DF-FC374F623311}" type="presOf" srcId="{58A35396-5B95-46BE-8B09-C695A8CD26BB}" destId="{881AD1A8-ADAC-4914-A694-0A0925A60907}" srcOrd="0" destOrd="0" presId="urn:microsoft.com/office/officeart/2005/8/layout/bProcess3"/>
    <dgm:cxn modelId="{5BD9E2A8-1FFB-4A9D-81BC-F3D6F65554B3}" type="presOf" srcId="{FF049D1D-FD8C-49F0-9D28-EFCB17CEE50B}" destId="{687F783B-662E-4E39-B9C3-23076A4ADDFA}" srcOrd="1" destOrd="0" presId="urn:microsoft.com/office/officeart/2005/8/layout/bProcess3"/>
    <dgm:cxn modelId="{249DC654-A306-4FAA-8793-2BACE1C5C5C8}" type="presOf" srcId="{FF049D1D-FD8C-49F0-9D28-EFCB17CEE50B}" destId="{56FD60FE-6EF3-41C4-B7F4-F00D108F31E7}" srcOrd="0" destOrd="0" presId="urn:microsoft.com/office/officeart/2005/8/layout/bProcess3"/>
    <dgm:cxn modelId="{BF64BC20-191C-45D3-88FC-4F45C0A833D5}" srcId="{B6DE3399-731C-4092-B0AA-366D137379C1}" destId="{58A35396-5B95-46BE-8B09-C695A8CD26BB}" srcOrd="2" destOrd="0" parTransId="{329BE936-3B7C-4BDC-BA67-E5DC65E2CB02}" sibTransId="{D0E6B456-F6B8-4935-9750-006E021C492D}"/>
    <dgm:cxn modelId="{3CB89E61-D12B-43F8-83B3-31E98DB1A858}" type="presOf" srcId="{1E73BD2B-583F-407B-B84D-E9B61AB90593}" destId="{E225F8F2-13A2-4C29-8D5A-0E57732C924D}" srcOrd="1" destOrd="0" presId="urn:microsoft.com/office/officeart/2005/8/layout/bProcess3"/>
    <dgm:cxn modelId="{8BDA849B-F716-40ED-B9F5-8C6D74ECD29B}" type="presOf" srcId="{1E73BD2B-583F-407B-B84D-E9B61AB90593}" destId="{3FDFE7F2-BF90-4043-AE36-81878B6F690C}" srcOrd="0" destOrd="0" presId="urn:microsoft.com/office/officeart/2005/8/layout/bProcess3"/>
    <dgm:cxn modelId="{3D7B8721-192E-40F9-8B27-CC2238E289DA}" type="presParOf" srcId="{DDB001DC-33BC-4721-B8FA-880B122F70C8}" destId="{718F1DD8-6AF4-4191-AFCC-6C8D5849AA95}" srcOrd="0" destOrd="0" presId="urn:microsoft.com/office/officeart/2005/8/layout/bProcess3"/>
    <dgm:cxn modelId="{C0AEF155-8DB7-4F0F-9617-0B239716FABC}" type="presParOf" srcId="{DDB001DC-33BC-4721-B8FA-880B122F70C8}" destId="{3FDFE7F2-BF90-4043-AE36-81878B6F690C}" srcOrd="1" destOrd="0" presId="urn:microsoft.com/office/officeart/2005/8/layout/bProcess3"/>
    <dgm:cxn modelId="{47C81561-B543-4C97-9AA0-D23D8E4EF534}" type="presParOf" srcId="{3FDFE7F2-BF90-4043-AE36-81878B6F690C}" destId="{E225F8F2-13A2-4C29-8D5A-0E57732C924D}" srcOrd="0" destOrd="0" presId="urn:microsoft.com/office/officeart/2005/8/layout/bProcess3"/>
    <dgm:cxn modelId="{86B6F99F-8BBB-4800-8598-ABDF3BDEA2A2}" type="presParOf" srcId="{DDB001DC-33BC-4721-B8FA-880B122F70C8}" destId="{42D22565-659A-45E3-9FD0-7A8B64150FCB}" srcOrd="2" destOrd="0" presId="urn:microsoft.com/office/officeart/2005/8/layout/bProcess3"/>
    <dgm:cxn modelId="{DFC5F591-845C-4096-8ACE-F3D9675459EA}" type="presParOf" srcId="{DDB001DC-33BC-4721-B8FA-880B122F70C8}" destId="{56FD60FE-6EF3-41C4-B7F4-F00D108F31E7}" srcOrd="3" destOrd="0" presId="urn:microsoft.com/office/officeart/2005/8/layout/bProcess3"/>
    <dgm:cxn modelId="{AC45A10C-5209-434A-97E3-669D6F5B8481}" type="presParOf" srcId="{56FD60FE-6EF3-41C4-B7F4-F00D108F31E7}" destId="{687F783B-662E-4E39-B9C3-23076A4ADDFA}" srcOrd="0" destOrd="0" presId="urn:microsoft.com/office/officeart/2005/8/layout/bProcess3"/>
    <dgm:cxn modelId="{7506DBC6-0BA5-426C-8637-A120BC31B4B0}" type="presParOf" srcId="{DDB001DC-33BC-4721-B8FA-880B122F70C8}" destId="{881AD1A8-ADAC-4914-A694-0A0925A60907}" srcOrd="4" destOrd="0" presId="urn:microsoft.com/office/officeart/2005/8/layout/bProcess3"/>
    <dgm:cxn modelId="{DA35C794-5524-45ED-86D2-6CD09CB1D69B}" type="presParOf" srcId="{DDB001DC-33BC-4721-B8FA-880B122F70C8}" destId="{23AB6152-6CFE-4194-AB30-CC28E6CC75A2}" srcOrd="5" destOrd="0" presId="urn:microsoft.com/office/officeart/2005/8/layout/bProcess3"/>
    <dgm:cxn modelId="{5D8F6082-0CA4-4C59-AE22-7F0EC1BB00DD}" type="presParOf" srcId="{23AB6152-6CFE-4194-AB30-CC28E6CC75A2}" destId="{CC11FC01-57B7-498C-A28D-0933FAE7C07C}" srcOrd="0" destOrd="0" presId="urn:microsoft.com/office/officeart/2005/8/layout/bProcess3"/>
    <dgm:cxn modelId="{A449250A-A079-4D60-9181-F21130E70D2B}" type="presParOf" srcId="{DDB001DC-33BC-4721-B8FA-880B122F70C8}" destId="{95239FFE-D494-433A-BF6A-C47C927D46DA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C35AF43C-69A8-4239-A693-431CEB1C15A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DE2370-F75B-48D2-A4BC-FDF777EA161D}">
      <dgm:prSet/>
      <dgm:spPr/>
      <dgm:t>
        <a:bodyPr/>
        <a:lstStyle/>
        <a:p>
          <a:pPr algn="ctr" rtl="0"/>
          <a:r>
            <a:rPr lang="ru-RU" dirty="0" smtClean="0"/>
            <a:t>застрахованному лицу</a:t>
          </a:r>
        </a:p>
        <a:p>
          <a:pPr algn="ctr" rtl="0"/>
          <a:r>
            <a:rPr lang="ru-RU" dirty="0" smtClean="0"/>
            <a:t>в течение 10 календарных дней со дня получения заявления и документов или сведений</a:t>
          </a:r>
          <a:endParaRPr lang="ru-RU" dirty="0"/>
        </a:p>
      </dgm:t>
    </dgm:pt>
    <dgm:pt modelId="{BD5CFC76-669A-4D86-B2EB-FC29CBF7F73A}" type="parTrans" cxnId="{501E2A7C-B591-4EDD-9ECF-897C4640BE3B}">
      <dgm:prSet/>
      <dgm:spPr/>
      <dgm:t>
        <a:bodyPr/>
        <a:lstStyle/>
        <a:p>
          <a:endParaRPr lang="ru-RU"/>
        </a:p>
      </dgm:t>
    </dgm:pt>
    <dgm:pt modelId="{3B315927-A773-4736-8052-2A2EC586A634}" type="sibTrans" cxnId="{501E2A7C-B591-4EDD-9ECF-897C4640BE3B}">
      <dgm:prSet/>
      <dgm:spPr/>
      <dgm:t>
        <a:bodyPr/>
        <a:lstStyle/>
        <a:p>
          <a:endParaRPr lang="ru-RU"/>
        </a:p>
      </dgm:t>
    </dgm:pt>
    <dgm:pt modelId="{08B8D861-0202-4421-98D8-8F0C30227D12}" type="pres">
      <dgm:prSet presAssocID="{C35AF43C-69A8-4239-A693-431CEB1C15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A369DA-68D3-4EBF-A097-39BF44088577}" type="pres">
      <dgm:prSet presAssocID="{1EDE2370-F75B-48D2-A4BC-FDF777EA161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801051-755E-43A2-BC9C-90358A265EDC}" type="presOf" srcId="{C35AF43C-69A8-4239-A693-431CEB1C15A2}" destId="{08B8D861-0202-4421-98D8-8F0C30227D12}" srcOrd="0" destOrd="0" presId="urn:microsoft.com/office/officeart/2005/8/layout/vList2"/>
    <dgm:cxn modelId="{501E2A7C-B591-4EDD-9ECF-897C4640BE3B}" srcId="{C35AF43C-69A8-4239-A693-431CEB1C15A2}" destId="{1EDE2370-F75B-48D2-A4BC-FDF777EA161D}" srcOrd="0" destOrd="0" parTransId="{BD5CFC76-669A-4D86-B2EB-FC29CBF7F73A}" sibTransId="{3B315927-A773-4736-8052-2A2EC586A634}"/>
    <dgm:cxn modelId="{E13033B4-A700-4AD8-84DB-67DAE042A241}" type="presOf" srcId="{1EDE2370-F75B-48D2-A4BC-FDF777EA161D}" destId="{2EA369DA-68D3-4EBF-A097-39BF44088577}" srcOrd="0" destOrd="0" presId="urn:microsoft.com/office/officeart/2005/8/layout/vList2"/>
    <dgm:cxn modelId="{90C22219-C371-4B50-A8E9-1276BF3112E3}" type="presParOf" srcId="{08B8D861-0202-4421-98D8-8F0C30227D12}" destId="{2EA369DA-68D3-4EBF-A097-39BF4408857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82B20B89-CDCC-4882-98AB-1B9D6B689E4C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028494-EB68-4B19-A8E4-94D092516292}">
      <dgm:prSet/>
      <dgm:spPr/>
      <dgm:t>
        <a:bodyPr/>
        <a:lstStyle/>
        <a:p>
          <a:pPr rtl="0"/>
          <a:r>
            <a:rPr lang="ru-RU" dirty="0" smtClean="0"/>
            <a:t>застрахованное лицо пропустило сроки обращения за пособием</a:t>
          </a:r>
          <a:endParaRPr lang="ru-RU" dirty="0"/>
        </a:p>
      </dgm:t>
    </dgm:pt>
    <dgm:pt modelId="{83123B01-FD8F-4002-A9B1-AD56E68748E9}" type="parTrans" cxnId="{FE90A5C5-49AA-4696-9BDA-3A0ECA4A64E3}">
      <dgm:prSet/>
      <dgm:spPr/>
      <dgm:t>
        <a:bodyPr/>
        <a:lstStyle/>
        <a:p>
          <a:endParaRPr lang="ru-RU"/>
        </a:p>
      </dgm:t>
    </dgm:pt>
    <dgm:pt modelId="{106907E4-D8C7-47B7-8FEC-BA1EF2BEF6E1}" type="sibTrans" cxnId="{FE90A5C5-49AA-4696-9BDA-3A0ECA4A64E3}">
      <dgm:prSet/>
      <dgm:spPr/>
      <dgm:t>
        <a:bodyPr/>
        <a:lstStyle/>
        <a:p>
          <a:endParaRPr lang="ru-RU"/>
        </a:p>
      </dgm:t>
    </dgm:pt>
    <dgm:pt modelId="{23336023-A6FE-4A42-B979-4410204537B1}" type="pres">
      <dgm:prSet presAssocID="{82B20B89-CDCC-4882-98AB-1B9D6B689E4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289CE5-FBC8-49D6-9520-596569EE97A1}" type="pres">
      <dgm:prSet presAssocID="{C9028494-EB68-4B19-A8E4-94D092516292}" presName="composite" presStyleCnt="0"/>
      <dgm:spPr/>
    </dgm:pt>
    <dgm:pt modelId="{889DBC46-1F9B-4206-A217-74C478D376CB}" type="pres">
      <dgm:prSet presAssocID="{C9028494-EB68-4B19-A8E4-94D092516292}" presName="rect1" presStyleLbl="tr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BE56D5-29C2-4E4F-9F92-E1A88D64AD5A}" type="pres">
      <dgm:prSet presAssocID="{C9028494-EB68-4B19-A8E4-94D092516292}" presName="rect2" presStyleLbl="fgImgPlace1" presStyleIdx="0" presStyleCnt="1"/>
      <dgm:spPr/>
    </dgm:pt>
  </dgm:ptLst>
  <dgm:cxnLst>
    <dgm:cxn modelId="{2E461433-4E0B-40F4-A92C-DFB731F8A3E4}" type="presOf" srcId="{C9028494-EB68-4B19-A8E4-94D092516292}" destId="{889DBC46-1F9B-4206-A217-74C478D376CB}" srcOrd="0" destOrd="0" presId="urn:microsoft.com/office/officeart/2008/layout/PictureStrips"/>
    <dgm:cxn modelId="{FE90A5C5-49AA-4696-9BDA-3A0ECA4A64E3}" srcId="{82B20B89-CDCC-4882-98AB-1B9D6B689E4C}" destId="{C9028494-EB68-4B19-A8E4-94D092516292}" srcOrd="0" destOrd="0" parTransId="{83123B01-FD8F-4002-A9B1-AD56E68748E9}" sibTransId="{106907E4-D8C7-47B7-8FEC-BA1EF2BEF6E1}"/>
    <dgm:cxn modelId="{54A016C1-C5A4-4EC2-8BC8-A3B04F0D1C0D}" type="presOf" srcId="{82B20B89-CDCC-4882-98AB-1B9D6B689E4C}" destId="{23336023-A6FE-4A42-B979-4410204537B1}" srcOrd="0" destOrd="0" presId="urn:microsoft.com/office/officeart/2008/layout/PictureStrips"/>
    <dgm:cxn modelId="{8CB44E7F-B004-4DEB-81E9-3AF29C4DBA73}" type="presParOf" srcId="{23336023-A6FE-4A42-B979-4410204537B1}" destId="{7D289CE5-FBC8-49D6-9520-596569EE97A1}" srcOrd="0" destOrd="0" presId="urn:microsoft.com/office/officeart/2008/layout/PictureStrips"/>
    <dgm:cxn modelId="{E5CA9140-9B3D-48CD-BE24-932ABE1D82C4}" type="presParOf" srcId="{7D289CE5-FBC8-49D6-9520-596569EE97A1}" destId="{889DBC46-1F9B-4206-A217-74C478D376CB}" srcOrd="0" destOrd="0" presId="urn:microsoft.com/office/officeart/2008/layout/PictureStrips"/>
    <dgm:cxn modelId="{A64C3893-EFEF-47F1-A01F-6D43B3CFCE18}" type="presParOf" srcId="{7D289CE5-FBC8-49D6-9520-596569EE97A1}" destId="{69BE56D5-29C2-4E4F-9F92-E1A88D64AD5A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0F58A61B-CB95-4373-84C9-42D7FC68BB6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D16849-001C-4D55-8B82-1CD614F427DC}">
      <dgm:prSet custT="1"/>
      <dgm:spPr/>
      <dgm:t>
        <a:bodyPr/>
        <a:lstStyle/>
        <a:p>
          <a:pPr rtl="0"/>
          <a:r>
            <a:rPr lang="ru-RU" sz="5000" dirty="0" smtClean="0">
              <a:latin typeface="Times New Roman" pitchFamily="18" charset="0"/>
              <a:cs typeface="Times New Roman" pitchFamily="18" charset="0"/>
            </a:rPr>
            <a:t>реестр сведений </a:t>
          </a:r>
          <a:r>
            <a:rPr lang="ru-RU" sz="5000" i="1" dirty="0" smtClean="0">
              <a:latin typeface="Times New Roman" pitchFamily="18" charset="0"/>
              <a:cs typeface="Times New Roman" pitchFamily="18" charset="0"/>
            </a:rPr>
            <a:t>(приложение №5 к приказу ФСС РФ от 24.11.2017 N 579)</a:t>
          </a:r>
          <a:endParaRPr lang="ru-RU" sz="5000" i="1" dirty="0">
            <a:latin typeface="Times New Roman" pitchFamily="18" charset="0"/>
            <a:cs typeface="Times New Roman" pitchFamily="18" charset="0"/>
          </a:endParaRPr>
        </a:p>
      </dgm:t>
    </dgm:pt>
    <dgm:pt modelId="{E4A233CF-2604-4227-A8AE-48358DBE29E4}" type="sibTrans" cxnId="{148C5704-CE68-46ED-8DA7-BE6B6190527C}">
      <dgm:prSet/>
      <dgm:spPr/>
      <dgm:t>
        <a:bodyPr/>
        <a:lstStyle/>
        <a:p>
          <a:endParaRPr lang="ru-RU"/>
        </a:p>
      </dgm:t>
    </dgm:pt>
    <dgm:pt modelId="{7F27B8BB-AD46-4E61-BA9A-47767C79CD84}" type="parTrans" cxnId="{148C5704-CE68-46ED-8DA7-BE6B6190527C}">
      <dgm:prSet/>
      <dgm:spPr/>
      <dgm:t>
        <a:bodyPr/>
        <a:lstStyle/>
        <a:p>
          <a:endParaRPr lang="ru-RU"/>
        </a:p>
      </dgm:t>
    </dgm:pt>
    <dgm:pt modelId="{A6DB4180-8BF4-4CFC-915A-7AC86B7B3813}" type="pres">
      <dgm:prSet presAssocID="{0F58A61B-CB95-4373-84C9-42D7FC68BB6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B5233C-1AEB-45C7-905C-656AEF9BEF17}" type="pres">
      <dgm:prSet presAssocID="{BDD16849-001C-4D55-8B82-1CD614F427DC}" presName="parentText" presStyleLbl="node1" presStyleIdx="0" presStyleCnt="1">
        <dgm:presLayoutVars>
          <dgm:chMax val="0"/>
          <dgm:bulletEnabled val="1"/>
        </dgm:presLayoutVars>
      </dgm:prSet>
      <dgm:spPr>
        <a:prstGeom prst="wave">
          <a:avLst/>
        </a:prstGeom>
      </dgm:spPr>
      <dgm:t>
        <a:bodyPr/>
        <a:lstStyle/>
        <a:p>
          <a:endParaRPr lang="ru-RU"/>
        </a:p>
      </dgm:t>
    </dgm:pt>
  </dgm:ptLst>
  <dgm:cxnLst>
    <dgm:cxn modelId="{AF236E39-A408-4B10-BF81-EC5A6C610BBA}" type="presOf" srcId="{BDD16849-001C-4D55-8B82-1CD614F427DC}" destId="{48B5233C-1AEB-45C7-905C-656AEF9BEF17}" srcOrd="0" destOrd="0" presId="urn:microsoft.com/office/officeart/2005/8/layout/vList2"/>
    <dgm:cxn modelId="{148C5704-CE68-46ED-8DA7-BE6B6190527C}" srcId="{0F58A61B-CB95-4373-84C9-42D7FC68BB6C}" destId="{BDD16849-001C-4D55-8B82-1CD614F427DC}" srcOrd="0" destOrd="0" parTransId="{7F27B8BB-AD46-4E61-BA9A-47767C79CD84}" sibTransId="{E4A233CF-2604-4227-A8AE-48358DBE29E4}"/>
    <dgm:cxn modelId="{C77F9DAD-39A9-47D6-92F5-8D67E5978AC3}" type="presOf" srcId="{0F58A61B-CB95-4373-84C9-42D7FC68BB6C}" destId="{A6DB4180-8BF4-4CFC-915A-7AC86B7B3813}" srcOrd="0" destOrd="0" presId="urn:microsoft.com/office/officeart/2005/8/layout/vList2"/>
    <dgm:cxn modelId="{4E832391-C521-4936-BC24-4F119E235E8B}" type="presParOf" srcId="{A6DB4180-8BF4-4CFC-915A-7AC86B7B3813}" destId="{48B5233C-1AEB-45C7-905C-656AEF9BEF1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B6DE3399-731C-4092-B0AA-366D137379C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A35396-5B95-46BE-8B09-C695A8CD26BB}">
      <dgm:prSet/>
      <dgm:spPr/>
      <dgm:t>
        <a:bodyPr/>
        <a:lstStyle/>
        <a:p>
          <a:pPr algn="ctr" rtl="0"/>
          <a:r>
            <a:rPr lang="ru-RU" sz="1500" b="1" dirty="0" smtClean="0"/>
            <a:t>СТРАХОВАТЕЛЬ</a:t>
          </a:r>
          <a:endParaRPr lang="ru-RU" sz="1500" b="1" dirty="0"/>
        </a:p>
      </dgm:t>
    </dgm:pt>
    <dgm:pt modelId="{329BE936-3B7C-4BDC-BA67-E5DC65E2CB02}" type="parTrans" cxnId="{BF64BC20-191C-45D3-88FC-4F45C0A833D5}">
      <dgm:prSet/>
      <dgm:spPr/>
      <dgm:t>
        <a:bodyPr/>
        <a:lstStyle/>
        <a:p>
          <a:endParaRPr lang="ru-RU"/>
        </a:p>
      </dgm:t>
    </dgm:pt>
    <dgm:pt modelId="{D0E6B456-F6B8-4935-9750-006E021C492D}" type="sibTrans" cxnId="{BF64BC20-191C-45D3-88FC-4F45C0A833D5}">
      <dgm:prSet/>
      <dgm:spPr/>
      <dgm:t>
        <a:bodyPr/>
        <a:lstStyle/>
        <a:p>
          <a:endParaRPr lang="ru-RU"/>
        </a:p>
      </dgm:t>
    </dgm:pt>
    <dgm:pt modelId="{EEDA5E2C-8A90-431A-91EF-E177EC23F2BC}">
      <dgm:prSet custT="1"/>
      <dgm:spPr/>
      <dgm:t>
        <a:bodyPr/>
        <a:lstStyle/>
        <a:p>
          <a:pPr algn="ctr" rtl="0"/>
          <a:r>
            <a:rPr lang="ru-RU" sz="2300" dirty="0" smtClean="0"/>
            <a:t>недостающие документы (сведения)</a:t>
          </a:r>
          <a:endParaRPr lang="ru-RU" sz="2300" dirty="0"/>
        </a:p>
      </dgm:t>
    </dgm:pt>
    <dgm:pt modelId="{867FD563-DBA5-4AA9-B20E-EADBBFAF3D1C}" type="parTrans" cxnId="{6FD49275-8E20-4125-B058-33F6D2E12432}">
      <dgm:prSet/>
      <dgm:spPr/>
      <dgm:t>
        <a:bodyPr/>
        <a:lstStyle/>
        <a:p>
          <a:endParaRPr lang="ru-RU"/>
        </a:p>
      </dgm:t>
    </dgm:pt>
    <dgm:pt modelId="{6F21E7B2-F75A-43B9-846A-41E253B01F51}" type="sibTrans" cxnId="{6FD49275-8E20-4125-B058-33F6D2E12432}">
      <dgm:prSet/>
      <dgm:spPr/>
      <dgm:t>
        <a:bodyPr/>
        <a:lstStyle/>
        <a:p>
          <a:endParaRPr lang="ru-RU"/>
        </a:p>
      </dgm:t>
    </dgm:pt>
    <dgm:pt modelId="{BA772F88-EC43-4820-B4AD-8F13D4602A2E}">
      <dgm:prSet custT="1"/>
      <dgm:spPr/>
      <dgm:t>
        <a:bodyPr/>
        <a:lstStyle/>
        <a:p>
          <a:pPr algn="l" rtl="0"/>
          <a:r>
            <a:rPr lang="ru-RU" sz="2300" dirty="0" smtClean="0"/>
            <a:t>5 рабочих дней</a:t>
          </a:r>
          <a:endParaRPr lang="ru-RU" sz="2300" dirty="0"/>
        </a:p>
      </dgm:t>
    </dgm:pt>
    <dgm:pt modelId="{5D92824B-DCC9-4C61-835D-8DCFDFC636C6}">
      <dgm:prSet custT="1"/>
      <dgm:spPr/>
      <dgm:t>
        <a:bodyPr/>
        <a:lstStyle/>
        <a:p>
          <a:pPr algn="l" rtl="0"/>
          <a:r>
            <a:rPr lang="ru-RU" sz="2300" dirty="0" smtClean="0"/>
            <a:t> извещение</a:t>
          </a:r>
          <a:endParaRPr lang="ru-RU" sz="2300" dirty="0"/>
        </a:p>
      </dgm:t>
    </dgm:pt>
    <dgm:pt modelId="{1095E520-7C6C-4545-B9C2-A45A1FC0D89C}">
      <dgm:prSet/>
      <dgm:spPr/>
      <dgm:t>
        <a:bodyPr/>
        <a:lstStyle/>
        <a:p>
          <a:pPr algn="ctr" rtl="0"/>
          <a:r>
            <a:rPr lang="ru-RU" sz="1400" b="1" dirty="0" smtClean="0"/>
            <a:t>РЕГИОНАЛЬНОЕ ОТДЕЛЕНИЕ</a:t>
          </a:r>
          <a:endParaRPr lang="ru-RU" sz="1400" b="1" dirty="0"/>
        </a:p>
      </dgm:t>
    </dgm:pt>
    <dgm:pt modelId="{FF049D1D-FD8C-49F0-9D28-EFCB17CEE50B}" type="sibTrans" cxnId="{1E867EE0-251C-403B-884E-38877A7EB820}">
      <dgm:prSet/>
      <dgm:spPr/>
      <dgm:t>
        <a:bodyPr/>
        <a:lstStyle/>
        <a:p>
          <a:endParaRPr lang="ru-RU"/>
        </a:p>
      </dgm:t>
    </dgm:pt>
    <dgm:pt modelId="{A82CE441-FC3B-4A9B-B379-0BCFFE125AAE}" type="parTrans" cxnId="{1E867EE0-251C-403B-884E-38877A7EB820}">
      <dgm:prSet/>
      <dgm:spPr/>
      <dgm:t>
        <a:bodyPr/>
        <a:lstStyle/>
        <a:p>
          <a:endParaRPr lang="ru-RU"/>
        </a:p>
      </dgm:t>
    </dgm:pt>
    <dgm:pt modelId="{9030318E-3F5E-467E-ADA8-72064D806E24}" type="sibTrans" cxnId="{5A45A470-DA6A-4F02-951B-5A2D250796FE}">
      <dgm:prSet/>
      <dgm:spPr/>
      <dgm:t>
        <a:bodyPr/>
        <a:lstStyle/>
        <a:p>
          <a:endParaRPr lang="ru-RU"/>
        </a:p>
      </dgm:t>
    </dgm:pt>
    <dgm:pt modelId="{94A392BF-8FF5-40DF-A944-6458E6D5D959}" type="parTrans" cxnId="{5A45A470-DA6A-4F02-951B-5A2D250796FE}">
      <dgm:prSet/>
      <dgm:spPr/>
      <dgm:t>
        <a:bodyPr/>
        <a:lstStyle/>
        <a:p>
          <a:endParaRPr lang="ru-RU"/>
        </a:p>
      </dgm:t>
    </dgm:pt>
    <dgm:pt modelId="{371E039F-1190-4DB9-9D8E-43AE4163FA5F}" type="sibTrans" cxnId="{CF24E2BD-EFEA-40A0-AEA9-C72D2463E95A}">
      <dgm:prSet/>
      <dgm:spPr/>
      <dgm:t>
        <a:bodyPr/>
        <a:lstStyle/>
        <a:p>
          <a:endParaRPr lang="ru-RU"/>
        </a:p>
      </dgm:t>
    </dgm:pt>
    <dgm:pt modelId="{8C09E011-9D01-4773-8981-C4FF25C8C2ED}" type="parTrans" cxnId="{CF24E2BD-EFEA-40A0-AEA9-C72D2463E95A}">
      <dgm:prSet/>
      <dgm:spPr/>
      <dgm:t>
        <a:bodyPr/>
        <a:lstStyle/>
        <a:p>
          <a:endParaRPr lang="ru-RU"/>
        </a:p>
      </dgm:t>
    </dgm:pt>
    <dgm:pt modelId="{DACCBFD1-0EC3-486F-9FAD-5C9A71396D04}">
      <dgm:prSet custT="1"/>
      <dgm:spPr/>
      <dgm:t>
        <a:bodyPr/>
        <a:lstStyle/>
        <a:p>
          <a:pPr algn="ctr" rtl="0"/>
          <a:r>
            <a:rPr lang="ru-RU" sz="2300" dirty="0" smtClean="0"/>
            <a:t>5 рабочих дней</a:t>
          </a:r>
          <a:endParaRPr lang="ru-RU" sz="2300" dirty="0"/>
        </a:p>
      </dgm:t>
    </dgm:pt>
    <dgm:pt modelId="{FAD9E474-CB78-4CEE-98D7-283CCB353992}" type="parTrans" cxnId="{28EE458B-376E-4D8E-9B7E-4C61DA7C0D01}">
      <dgm:prSet/>
      <dgm:spPr/>
      <dgm:t>
        <a:bodyPr/>
        <a:lstStyle/>
        <a:p>
          <a:endParaRPr lang="ru-RU"/>
        </a:p>
      </dgm:t>
    </dgm:pt>
    <dgm:pt modelId="{0FC88C88-8A1B-4D1F-BF8C-B180430D2698}" type="sibTrans" cxnId="{28EE458B-376E-4D8E-9B7E-4C61DA7C0D01}">
      <dgm:prSet/>
      <dgm:spPr/>
      <dgm:t>
        <a:bodyPr/>
        <a:lstStyle/>
        <a:p>
          <a:endParaRPr lang="ru-RU"/>
        </a:p>
      </dgm:t>
    </dgm:pt>
    <dgm:pt modelId="{72495F53-4AB0-4F26-8B13-C36D65EA875D}" type="pres">
      <dgm:prSet presAssocID="{B6DE3399-731C-4092-B0AA-366D137379C1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119C06-C084-4478-99AD-0F2CF045960A}" type="pres">
      <dgm:prSet presAssocID="{B6DE3399-731C-4092-B0AA-366D137379C1}" presName="arrow" presStyleLbl="bgShp" presStyleIdx="0" presStyleCnt="1"/>
      <dgm:spPr/>
    </dgm:pt>
    <dgm:pt modelId="{0684D53C-1B59-440A-AA67-C76C6A69242D}" type="pres">
      <dgm:prSet presAssocID="{B6DE3399-731C-4092-B0AA-366D137379C1}" presName="arrowDiagram2" presStyleCnt="0"/>
      <dgm:spPr/>
    </dgm:pt>
    <dgm:pt modelId="{9373DC27-3EB3-4965-8DDD-98C21B5EC482}" type="pres">
      <dgm:prSet presAssocID="{1095E520-7C6C-4545-B9C2-A45A1FC0D89C}" presName="bullet2a" presStyleLbl="node1" presStyleIdx="0" presStyleCnt="2"/>
      <dgm:spPr/>
    </dgm:pt>
    <dgm:pt modelId="{0F622191-1CF3-4564-8529-EE9193CD727E}" type="pres">
      <dgm:prSet presAssocID="{1095E520-7C6C-4545-B9C2-A45A1FC0D89C}" presName="textBox2a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3E9103-373D-43B5-9878-841EB8CFB7EF}" type="pres">
      <dgm:prSet presAssocID="{58A35396-5B95-46BE-8B09-C695A8CD26BB}" presName="bullet2b" presStyleLbl="node1" presStyleIdx="1" presStyleCnt="2"/>
      <dgm:spPr/>
    </dgm:pt>
    <dgm:pt modelId="{46EC837C-4229-4913-B811-7F30598FE115}" type="pres">
      <dgm:prSet presAssocID="{58A35396-5B95-46BE-8B09-C695A8CD26BB}" presName="textBox2b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45A470-DA6A-4F02-951B-5A2D250796FE}" srcId="{1095E520-7C6C-4545-B9C2-A45A1FC0D89C}" destId="{BA772F88-EC43-4820-B4AD-8F13D4602A2E}" srcOrd="1" destOrd="0" parTransId="{94A392BF-8FF5-40DF-A944-6458E6D5D959}" sibTransId="{9030318E-3F5E-467E-ADA8-72064D806E24}"/>
    <dgm:cxn modelId="{6FD49275-8E20-4125-B058-33F6D2E12432}" srcId="{58A35396-5B95-46BE-8B09-C695A8CD26BB}" destId="{EEDA5E2C-8A90-431A-91EF-E177EC23F2BC}" srcOrd="0" destOrd="0" parTransId="{867FD563-DBA5-4AA9-B20E-EADBBFAF3D1C}" sibTransId="{6F21E7B2-F75A-43B9-846A-41E253B01F51}"/>
    <dgm:cxn modelId="{1E867EE0-251C-403B-884E-38877A7EB820}" srcId="{B6DE3399-731C-4092-B0AA-366D137379C1}" destId="{1095E520-7C6C-4545-B9C2-A45A1FC0D89C}" srcOrd="0" destOrd="0" parTransId="{A82CE441-FC3B-4A9B-B379-0BCFFE125AAE}" sibTransId="{FF049D1D-FD8C-49F0-9D28-EFCB17CEE50B}"/>
    <dgm:cxn modelId="{CF24E2BD-EFEA-40A0-AEA9-C72D2463E95A}" srcId="{1095E520-7C6C-4545-B9C2-A45A1FC0D89C}" destId="{5D92824B-DCC9-4C61-835D-8DCFDFC636C6}" srcOrd="0" destOrd="0" parTransId="{8C09E011-9D01-4773-8981-C4FF25C8C2ED}" sibTransId="{371E039F-1190-4DB9-9D8E-43AE4163FA5F}"/>
    <dgm:cxn modelId="{67D27CFD-25BC-48AA-9D6A-2CFE78BE9564}" type="presOf" srcId="{58A35396-5B95-46BE-8B09-C695A8CD26BB}" destId="{46EC837C-4229-4913-B811-7F30598FE115}" srcOrd="0" destOrd="0" presId="urn:microsoft.com/office/officeart/2005/8/layout/arrow2"/>
    <dgm:cxn modelId="{662F8A0B-DFA3-4B5D-9B04-C8AC32749FEB}" type="presOf" srcId="{BA772F88-EC43-4820-B4AD-8F13D4602A2E}" destId="{0F622191-1CF3-4564-8529-EE9193CD727E}" srcOrd="0" destOrd="2" presId="urn:microsoft.com/office/officeart/2005/8/layout/arrow2"/>
    <dgm:cxn modelId="{BF64BC20-191C-45D3-88FC-4F45C0A833D5}" srcId="{B6DE3399-731C-4092-B0AA-366D137379C1}" destId="{58A35396-5B95-46BE-8B09-C695A8CD26BB}" srcOrd="1" destOrd="0" parTransId="{329BE936-3B7C-4BDC-BA67-E5DC65E2CB02}" sibTransId="{D0E6B456-F6B8-4935-9750-006E021C492D}"/>
    <dgm:cxn modelId="{28EE458B-376E-4D8E-9B7E-4C61DA7C0D01}" srcId="{58A35396-5B95-46BE-8B09-C695A8CD26BB}" destId="{DACCBFD1-0EC3-486F-9FAD-5C9A71396D04}" srcOrd="1" destOrd="0" parTransId="{FAD9E474-CB78-4CEE-98D7-283CCB353992}" sibTransId="{0FC88C88-8A1B-4D1F-BF8C-B180430D2698}"/>
    <dgm:cxn modelId="{78B90852-034F-4AAB-BB7B-FAD8286403D2}" type="presOf" srcId="{DACCBFD1-0EC3-486F-9FAD-5C9A71396D04}" destId="{46EC837C-4229-4913-B811-7F30598FE115}" srcOrd="0" destOrd="2" presId="urn:microsoft.com/office/officeart/2005/8/layout/arrow2"/>
    <dgm:cxn modelId="{EB365DCE-4D38-4AAD-B9E4-4B7CCF334DD7}" type="presOf" srcId="{B6DE3399-731C-4092-B0AA-366D137379C1}" destId="{72495F53-4AB0-4F26-8B13-C36D65EA875D}" srcOrd="0" destOrd="0" presId="urn:microsoft.com/office/officeart/2005/8/layout/arrow2"/>
    <dgm:cxn modelId="{DB0250C5-B784-4A12-85D7-EA02FD5C0B47}" type="presOf" srcId="{5D92824B-DCC9-4C61-835D-8DCFDFC636C6}" destId="{0F622191-1CF3-4564-8529-EE9193CD727E}" srcOrd="0" destOrd="1" presId="urn:microsoft.com/office/officeart/2005/8/layout/arrow2"/>
    <dgm:cxn modelId="{BC6B96FE-F1E3-4EBD-BB61-A072AFC41453}" type="presOf" srcId="{1095E520-7C6C-4545-B9C2-A45A1FC0D89C}" destId="{0F622191-1CF3-4564-8529-EE9193CD727E}" srcOrd="0" destOrd="0" presId="urn:microsoft.com/office/officeart/2005/8/layout/arrow2"/>
    <dgm:cxn modelId="{D6FB81B1-8431-4F27-AF72-74B184366BD3}" type="presOf" srcId="{EEDA5E2C-8A90-431A-91EF-E177EC23F2BC}" destId="{46EC837C-4229-4913-B811-7F30598FE115}" srcOrd="0" destOrd="1" presId="urn:microsoft.com/office/officeart/2005/8/layout/arrow2"/>
    <dgm:cxn modelId="{47E088AD-9BAA-45C1-B3D7-BBAD5DBF268C}" type="presParOf" srcId="{72495F53-4AB0-4F26-8B13-C36D65EA875D}" destId="{61119C06-C084-4478-99AD-0F2CF045960A}" srcOrd="0" destOrd="0" presId="urn:microsoft.com/office/officeart/2005/8/layout/arrow2"/>
    <dgm:cxn modelId="{439F3574-EB4F-40FA-BC53-03B2AE7EECC4}" type="presParOf" srcId="{72495F53-4AB0-4F26-8B13-C36D65EA875D}" destId="{0684D53C-1B59-440A-AA67-C76C6A69242D}" srcOrd="1" destOrd="0" presId="urn:microsoft.com/office/officeart/2005/8/layout/arrow2"/>
    <dgm:cxn modelId="{32C4E44E-494E-4A88-91DA-367A28A7CF48}" type="presParOf" srcId="{0684D53C-1B59-440A-AA67-C76C6A69242D}" destId="{9373DC27-3EB3-4965-8DDD-98C21B5EC482}" srcOrd="0" destOrd="0" presId="urn:microsoft.com/office/officeart/2005/8/layout/arrow2"/>
    <dgm:cxn modelId="{FFA72425-8DD5-4139-8A6A-A2D4CFB5DC4D}" type="presParOf" srcId="{0684D53C-1B59-440A-AA67-C76C6A69242D}" destId="{0F622191-1CF3-4564-8529-EE9193CD727E}" srcOrd="1" destOrd="0" presId="urn:microsoft.com/office/officeart/2005/8/layout/arrow2"/>
    <dgm:cxn modelId="{EC8BE3AC-A727-4C73-A606-E01F55884B8A}" type="presParOf" srcId="{0684D53C-1B59-440A-AA67-C76C6A69242D}" destId="{C93E9103-373D-43B5-9878-841EB8CFB7EF}" srcOrd="2" destOrd="0" presId="urn:microsoft.com/office/officeart/2005/8/layout/arrow2"/>
    <dgm:cxn modelId="{1910AFAA-632C-48AA-939D-2B94CD70710F}" type="presParOf" srcId="{0684D53C-1B59-440A-AA67-C76C6A69242D}" destId="{46EC837C-4229-4913-B811-7F30598FE115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B6DE3399-731C-4092-B0AA-366D137379C1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741576-3B17-4ECA-8A33-E24063D8F6CC}">
      <dgm:prSet/>
      <dgm:spPr/>
      <dgm:t>
        <a:bodyPr/>
        <a:lstStyle/>
        <a:p>
          <a:pPr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СТРАХОВАТЕЛЬ - полный комплект документов, реестр сведений-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603421-58B9-4F21-B155-CDDD9E2734CA}" type="parTrans" cxnId="{1E6BFD28-A3B7-49A4-AD5B-38D67ED42126}">
      <dgm:prSet/>
      <dgm:spPr/>
      <dgm:t>
        <a:bodyPr/>
        <a:lstStyle/>
        <a:p>
          <a:endParaRPr lang="ru-RU"/>
        </a:p>
      </dgm:t>
    </dgm:pt>
    <dgm:pt modelId="{1E73BD2B-583F-407B-B84D-E9B61AB90593}" type="sibTrans" cxnId="{1E6BFD28-A3B7-49A4-AD5B-38D67ED42126}">
      <dgm:prSet/>
      <dgm:spPr/>
      <dgm:t>
        <a:bodyPr/>
        <a:lstStyle/>
        <a:p>
          <a:endParaRPr lang="ru-RU"/>
        </a:p>
      </dgm:t>
    </dgm:pt>
    <dgm:pt modelId="{1095E520-7C6C-4545-B9C2-A45A1FC0D89C}">
      <dgm:prSet/>
      <dgm:spPr/>
      <dgm:t>
        <a:bodyPr/>
        <a:lstStyle/>
        <a:p>
          <a:pPr rtl="0"/>
          <a:r>
            <a:rPr lang="ru-RU" dirty="0" smtClean="0"/>
            <a:t>РЕГИОНАЛЬНОЕ ОТДЕЛЕНИЕ - решение о назначении и выплате пособий</a:t>
          </a:r>
          <a:endParaRPr lang="ru-RU" dirty="0"/>
        </a:p>
      </dgm:t>
    </dgm:pt>
    <dgm:pt modelId="{A82CE441-FC3B-4A9B-B379-0BCFFE125AAE}" type="parTrans" cxnId="{1E867EE0-251C-403B-884E-38877A7EB820}">
      <dgm:prSet/>
      <dgm:spPr/>
      <dgm:t>
        <a:bodyPr/>
        <a:lstStyle/>
        <a:p>
          <a:endParaRPr lang="ru-RU"/>
        </a:p>
      </dgm:t>
    </dgm:pt>
    <dgm:pt modelId="{FF049D1D-FD8C-49F0-9D28-EFCB17CEE50B}" type="sibTrans" cxnId="{1E867EE0-251C-403B-884E-38877A7EB820}">
      <dgm:prSet/>
      <dgm:spPr/>
      <dgm:t>
        <a:bodyPr/>
        <a:lstStyle/>
        <a:p>
          <a:endParaRPr lang="ru-RU"/>
        </a:p>
      </dgm:t>
    </dgm:pt>
    <dgm:pt modelId="{58A35396-5B95-46BE-8B09-C695A8CD26BB}">
      <dgm:prSet/>
      <dgm:spPr/>
      <dgm:t>
        <a:bodyPr/>
        <a:lstStyle/>
        <a:p>
          <a:pPr rtl="0"/>
          <a:r>
            <a:rPr lang="ru-RU" dirty="0" smtClean="0"/>
            <a:t>РЕГИОНАЛЬНОЕ ОТДЕЛЕНИЕ- возврат документов страхователю</a:t>
          </a:r>
          <a:endParaRPr lang="ru-RU" dirty="0"/>
        </a:p>
      </dgm:t>
    </dgm:pt>
    <dgm:pt modelId="{329BE936-3B7C-4BDC-BA67-E5DC65E2CB02}" type="parTrans" cxnId="{BF64BC20-191C-45D3-88FC-4F45C0A833D5}">
      <dgm:prSet/>
      <dgm:spPr/>
      <dgm:t>
        <a:bodyPr/>
        <a:lstStyle/>
        <a:p>
          <a:endParaRPr lang="ru-RU"/>
        </a:p>
      </dgm:t>
    </dgm:pt>
    <dgm:pt modelId="{D0E6B456-F6B8-4935-9750-006E021C492D}" type="sibTrans" cxnId="{BF64BC20-191C-45D3-88FC-4F45C0A833D5}">
      <dgm:prSet/>
      <dgm:spPr/>
      <dgm:t>
        <a:bodyPr/>
        <a:lstStyle/>
        <a:p>
          <a:endParaRPr lang="ru-RU"/>
        </a:p>
      </dgm:t>
    </dgm:pt>
    <dgm:pt modelId="{803E92A0-B042-474F-B78B-ADCFF9E1C38B}">
      <dgm:prSet/>
      <dgm:spPr/>
      <dgm:t>
        <a:bodyPr/>
        <a:lstStyle/>
        <a:p>
          <a:pPr rtl="0"/>
          <a:r>
            <a:rPr lang="ru-RU" dirty="0" smtClean="0"/>
            <a:t> СТРАХОВАТЕЛЬ – хранение документов в установленном порядке</a:t>
          </a:r>
          <a:endParaRPr lang="ru-RU" dirty="0"/>
        </a:p>
      </dgm:t>
    </dgm:pt>
    <dgm:pt modelId="{22DB37D5-C26F-4BBB-8022-3F42FA6F8D05}" type="parTrans" cxnId="{27DA6D2F-C7A4-4A06-8737-957FBCED1161}">
      <dgm:prSet/>
      <dgm:spPr/>
      <dgm:t>
        <a:bodyPr/>
        <a:lstStyle/>
        <a:p>
          <a:endParaRPr lang="ru-RU"/>
        </a:p>
      </dgm:t>
    </dgm:pt>
    <dgm:pt modelId="{E20E636D-B77E-4FB6-B009-FE86827C6577}" type="sibTrans" cxnId="{27DA6D2F-C7A4-4A06-8737-957FBCED1161}">
      <dgm:prSet/>
      <dgm:spPr/>
      <dgm:t>
        <a:bodyPr/>
        <a:lstStyle/>
        <a:p>
          <a:endParaRPr lang="ru-RU"/>
        </a:p>
      </dgm:t>
    </dgm:pt>
    <dgm:pt modelId="{DDB001DC-33BC-4721-B8FA-880B122F70C8}" type="pres">
      <dgm:prSet presAssocID="{B6DE3399-731C-4092-B0AA-366D137379C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8F1DD8-6AF4-4191-AFCC-6C8D5849AA95}" type="pres">
      <dgm:prSet presAssocID="{EE741576-3B17-4ECA-8A33-E24063D8F6C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DFE7F2-BF90-4043-AE36-81878B6F690C}" type="pres">
      <dgm:prSet presAssocID="{1E73BD2B-583F-407B-B84D-E9B61AB90593}" presName="sibTrans" presStyleLbl="sibTrans1D1" presStyleIdx="0" presStyleCnt="3"/>
      <dgm:spPr/>
      <dgm:t>
        <a:bodyPr/>
        <a:lstStyle/>
        <a:p>
          <a:endParaRPr lang="ru-RU"/>
        </a:p>
      </dgm:t>
    </dgm:pt>
    <dgm:pt modelId="{E225F8F2-13A2-4C29-8D5A-0E57732C924D}" type="pres">
      <dgm:prSet presAssocID="{1E73BD2B-583F-407B-B84D-E9B61AB90593}" presName="connectorText" presStyleLbl="sibTrans1D1" presStyleIdx="0" presStyleCnt="3"/>
      <dgm:spPr/>
      <dgm:t>
        <a:bodyPr/>
        <a:lstStyle/>
        <a:p>
          <a:endParaRPr lang="ru-RU"/>
        </a:p>
      </dgm:t>
    </dgm:pt>
    <dgm:pt modelId="{42D22565-659A-45E3-9FD0-7A8B64150FCB}" type="pres">
      <dgm:prSet presAssocID="{1095E520-7C6C-4545-B9C2-A45A1FC0D89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FD60FE-6EF3-41C4-B7F4-F00D108F31E7}" type="pres">
      <dgm:prSet presAssocID="{FF049D1D-FD8C-49F0-9D28-EFCB17CEE50B}" presName="sibTrans" presStyleLbl="sibTrans1D1" presStyleIdx="1" presStyleCnt="3"/>
      <dgm:spPr/>
      <dgm:t>
        <a:bodyPr/>
        <a:lstStyle/>
        <a:p>
          <a:endParaRPr lang="ru-RU"/>
        </a:p>
      </dgm:t>
    </dgm:pt>
    <dgm:pt modelId="{687F783B-662E-4E39-B9C3-23076A4ADDFA}" type="pres">
      <dgm:prSet presAssocID="{FF049D1D-FD8C-49F0-9D28-EFCB17CEE50B}" presName="connectorText" presStyleLbl="sibTrans1D1" presStyleIdx="1" presStyleCnt="3"/>
      <dgm:spPr/>
      <dgm:t>
        <a:bodyPr/>
        <a:lstStyle/>
        <a:p>
          <a:endParaRPr lang="ru-RU"/>
        </a:p>
      </dgm:t>
    </dgm:pt>
    <dgm:pt modelId="{881AD1A8-ADAC-4914-A694-0A0925A60907}" type="pres">
      <dgm:prSet presAssocID="{58A35396-5B95-46BE-8B09-C695A8CD26B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AB6152-6CFE-4194-AB30-CC28E6CC75A2}" type="pres">
      <dgm:prSet presAssocID="{D0E6B456-F6B8-4935-9750-006E021C492D}" presName="sibTrans" presStyleLbl="sibTrans1D1" presStyleIdx="2" presStyleCnt="3"/>
      <dgm:spPr/>
      <dgm:t>
        <a:bodyPr/>
        <a:lstStyle/>
        <a:p>
          <a:endParaRPr lang="ru-RU"/>
        </a:p>
      </dgm:t>
    </dgm:pt>
    <dgm:pt modelId="{CC11FC01-57B7-498C-A28D-0933FAE7C07C}" type="pres">
      <dgm:prSet presAssocID="{D0E6B456-F6B8-4935-9750-006E021C492D}" presName="connectorText" presStyleLbl="sibTrans1D1" presStyleIdx="2" presStyleCnt="3"/>
      <dgm:spPr/>
      <dgm:t>
        <a:bodyPr/>
        <a:lstStyle/>
        <a:p>
          <a:endParaRPr lang="ru-RU"/>
        </a:p>
      </dgm:t>
    </dgm:pt>
    <dgm:pt modelId="{95239FFE-D494-433A-BF6A-C47C927D46DA}" type="pres">
      <dgm:prSet presAssocID="{803E92A0-B042-474F-B78B-ADCFF9E1C38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A1E08F-8579-4238-8AAC-ADBD97452A1A}" type="presOf" srcId="{FF049D1D-FD8C-49F0-9D28-EFCB17CEE50B}" destId="{687F783B-662E-4E39-B9C3-23076A4ADDFA}" srcOrd="1" destOrd="0" presId="urn:microsoft.com/office/officeart/2005/8/layout/bProcess3"/>
    <dgm:cxn modelId="{2561D0D6-B9D4-4CC2-A11C-65AA61F05632}" type="presOf" srcId="{B6DE3399-731C-4092-B0AA-366D137379C1}" destId="{DDB001DC-33BC-4721-B8FA-880B122F70C8}" srcOrd="0" destOrd="0" presId="urn:microsoft.com/office/officeart/2005/8/layout/bProcess3"/>
    <dgm:cxn modelId="{27DA6D2F-C7A4-4A06-8737-957FBCED1161}" srcId="{B6DE3399-731C-4092-B0AA-366D137379C1}" destId="{803E92A0-B042-474F-B78B-ADCFF9E1C38B}" srcOrd="3" destOrd="0" parTransId="{22DB37D5-C26F-4BBB-8022-3F42FA6F8D05}" sibTransId="{E20E636D-B77E-4FB6-B009-FE86827C6577}"/>
    <dgm:cxn modelId="{15B003BD-F391-4F37-A546-334583A353DC}" type="presOf" srcId="{EE741576-3B17-4ECA-8A33-E24063D8F6CC}" destId="{718F1DD8-6AF4-4191-AFCC-6C8D5849AA95}" srcOrd="0" destOrd="0" presId="urn:microsoft.com/office/officeart/2005/8/layout/bProcess3"/>
    <dgm:cxn modelId="{6B081B13-B28A-4492-9D24-9FC1379950A4}" type="presOf" srcId="{1E73BD2B-583F-407B-B84D-E9B61AB90593}" destId="{3FDFE7F2-BF90-4043-AE36-81878B6F690C}" srcOrd="0" destOrd="0" presId="urn:microsoft.com/office/officeart/2005/8/layout/bProcess3"/>
    <dgm:cxn modelId="{BF64BC20-191C-45D3-88FC-4F45C0A833D5}" srcId="{B6DE3399-731C-4092-B0AA-366D137379C1}" destId="{58A35396-5B95-46BE-8B09-C695A8CD26BB}" srcOrd="2" destOrd="0" parTransId="{329BE936-3B7C-4BDC-BA67-E5DC65E2CB02}" sibTransId="{D0E6B456-F6B8-4935-9750-006E021C492D}"/>
    <dgm:cxn modelId="{91D1E081-9D6C-4061-B791-5FC11C358838}" type="presOf" srcId="{58A35396-5B95-46BE-8B09-C695A8CD26BB}" destId="{881AD1A8-ADAC-4914-A694-0A0925A60907}" srcOrd="0" destOrd="0" presId="urn:microsoft.com/office/officeart/2005/8/layout/bProcess3"/>
    <dgm:cxn modelId="{595D7519-C8F2-404C-B0E3-D921AE94A3AC}" type="presOf" srcId="{803E92A0-B042-474F-B78B-ADCFF9E1C38B}" destId="{95239FFE-D494-433A-BF6A-C47C927D46DA}" srcOrd="0" destOrd="0" presId="urn:microsoft.com/office/officeart/2005/8/layout/bProcess3"/>
    <dgm:cxn modelId="{F4FB215E-F546-4353-BCAF-CF0ADBCF1A77}" type="presOf" srcId="{1095E520-7C6C-4545-B9C2-A45A1FC0D89C}" destId="{42D22565-659A-45E3-9FD0-7A8B64150FCB}" srcOrd="0" destOrd="0" presId="urn:microsoft.com/office/officeart/2005/8/layout/bProcess3"/>
    <dgm:cxn modelId="{117A1CC7-CA5A-450B-882A-302268024138}" type="presOf" srcId="{FF049D1D-FD8C-49F0-9D28-EFCB17CEE50B}" destId="{56FD60FE-6EF3-41C4-B7F4-F00D108F31E7}" srcOrd="0" destOrd="0" presId="urn:microsoft.com/office/officeart/2005/8/layout/bProcess3"/>
    <dgm:cxn modelId="{64986DB2-764C-4721-BBA1-2E286F368D5F}" type="presOf" srcId="{D0E6B456-F6B8-4935-9750-006E021C492D}" destId="{CC11FC01-57B7-498C-A28D-0933FAE7C07C}" srcOrd="1" destOrd="0" presId="urn:microsoft.com/office/officeart/2005/8/layout/bProcess3"/>
    <dgm:cxn modelId="{1E6BFD28-A3B7-49A4-AD5B-38D67ED42126}" srcId="{B6DE3399-731C-4092-B0AA-366D137379C1}" destId="{EE741576-3B17-4ECA-8A33-E24063D8F6CC}" srcOrd="0" destOrd="0" parTransId="{43603421-58B9-4F21-B155-CDDD9E2734CA}" sibTransId="{1E73BD2B-583F-407B-B84D-E9B61AB90593}"/>
    <dgm:cxn modelId="{6656403E-49C9-41E5-88F7-029A76DC7F85}" type="presOf" srcId="{1E73BD2B-583F-407B-B84D-E9B61AB90593}" destId="{E225F8F2-13A2-4C29-8D5A-0E57732C924D}" srcOrd="1" destOrd="0" presId="urn:microsoft.com/office/officeart/2005/8/layout/bProcess3"/>
    <dgm:cxn modelId="{98AC35C1-4008-40EB-8A13-3D350662227D}" type="presOf" srcId="{D0E6B456-F6B8-4935-9750-006E021C492D}" destId="{23AB6152-6CFE-4194-AB30-CC28E6CC75A2}" srcOrd="0" destOrd="0" presId="urn:microsoft.com/office/officeart/2005/8/layout/bProcess3"/>
    <dgm:cxn modelId="{1E867EE0-251C-403B-884E-38877A7EB820}" srcId="{B6DE3399-731C-4092-B0AA-366D137379C1}" destId="{1095E520-7C6C-4545-B9C2-A45A1FC0D89C}" srcOrd="1" destOrd="0" parTransId="{A82CE441-FC3B-4A9B-B379-0BCFFE125AAE}" sibTransId="{FF049D1D-FD8C-49F0-9D28-EFCB17CEE50B}"/>
    <dgm:cxn modelId="{FB40556A-40DB-4B9C-8519-6E751D91888B}" type="presParOf" srcId="{DDB001DC-33BC-4721-B8FA-880B122F70C8}" destId="{718F1DD8-6AF4-4191-AFCC-6C8D5849AA95}" srcOrd="0" destOrd="0" presId="urn:microsoft.com/office/officeart/2005/8/layout/bProcess3"/>
    <dgm:cxn modelId="{8713D057-7281-49B3-9ED9-6565A6A7887A}" type="presParOf" srcId="{DDB001DC-33BC-4721-B8FA-880B122F70C8}" destId="{3FDFE7F2-BF90-4043-AE36-81878B6F690C}" srcOrd="1" destOrd="0" presId="urn:microsoft.com/office/officeart/2005/8/layout/bProcess3"/>
    <dgm:cxn modelId="{7E1B9562-B277-40C8-B141-4214826F7228}" type="presParOf" srcId="{3FDFE7F2-BF90-4043-AE36-81878B6F690C}" destId="{E225F8F2-13A2-4C29-8D5A-0E57732C924D}" srcOrd="0" destOrd="0" presId="urn:microsoft.com/office/officeart/2005/8/layout/bProcess3"/>
    <dgm:cxn modelId="{63A06B0B-3C39-41F8-B74C-ABE92B66C416}" type="presParOf" srcId="{DDB001DC-33BC-4721-B8FA-880B122F70C8}" destId="{42D22565-659A-45E3-9FD0-7A8B64150FCB}" srcOrd="2" destOrd="0" presId="urn:microsoft.com/office/officeart/2005/8/layout/bProcess3"/>
    <dgm:cxn modelId="{C9C55BE5-99CA-42C0-82F1-90ADE05E4FD8}" type="presParOf" srcId="{DDB001DC-33BC-4721-B8FA-880B122F70C8}" destId="{56FD60FE-6EF3-41C4-B7F4-F00D108F31E7}" srcOrd="3" destOrd="0" presId="urn:microsoft.com/office/officeart/2005/8/layout/bProcess3"/>
    <dgm:cxn modelId="{C292095E-6F2F-4188-9EBD-60B1CBBFAD6B}" type="presParOf" srcId="{56FD60FE-6EF3-41C4-B7F4-F00D108F31E7}" destId="{687F783B-662E-4E39-B9C3-23076A4ADDFA}" srcOrd="0" destOrd="0" presId="urn:microsoft.com/office/officeart/2005/8/layout/bProcess3"/>
    <dgm:cxn modelId="{62515BFB-77F1-47A3-A7D8-0AA3ED8D3C7D}" type="presParOf" srcId="{DDB001DC-33BC-4721-B8FA-880B122F70C8}" destId="{881AD1A8-ADAC-4914-A694-0A0925A60907}" srcOrd="4" destOrd="0" presId="urn:microsoft.com/office/officeart/2005/8/layout/bProcess3"/>
    <dgm:cxn modelId="{ADDE298A-5091-4EF0-83E9-3F39BCD2C077}" type="presParOf" srcId="{DDB001DC-33BC-4721-B8FA-880B122F70C8}" destId="{23AB6152-6CFE-4194-AB30-CC28E6CC75A2}" srcOrd="5" destOrd="0" presId="urn:microsoft.com/office/officeart/2005/8/layout/bProcess3"/>
    <dgm:cxn modelId="{6BF63443-5EFE-4AD9-98DC-12DF6F3F16CB}" type="presParOf" srcId="{23AB6152-6CFE-4194-AB30-CC28E6CC75A2}" destId="{CC11FC01-57B7-498C-A28D-0933FAE7C07C}" srcOrd="0" destOrd="0" presId="urn:microsoft.com/office/officeart/2005/8/layout/bProcess3"/>
    <dgm:cxn modelId="{1E72DA61-8408-4481-B657-5B0FC2E1889B}" type="presParOf" srcId="{DDB001DC-33BC-4721-B8FA-880B122F70C8}" destId="{95239FFE-D494-433A-BF6A-C47C927D46DA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5F0C2E-C42E-4743-B5EF-5DB3DE27B2B9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E4CF47-4297-4CC5-8C8F-FCD753245A83}">
      <dgm:prSet/>
      <dgm:spPr/>
      <dgm:t>
        <a:bodyPr/>
        <a:lstStyle/>
        <a:p>
          <a:pPr rtl="0"/>
          <a:r>
            <a:rPr lang="ru-RU" dirty="0" smtClean="0"/>
            <a:t>справка из женской консультации либо другого медицинского учреждения, поставившего женщину на учет в ранние сроки беременности</a:t>
          </a:r>
          <a:endParaRPr lang="ru-RU" dirty="0"/>
        </a:p>
      </dgm:t>
    </dgm:pt>
    <dgm:pt modelId="{110969FC-5017-4F87-9E85-C35141369271}" type="parTrans" cxnId="{F2CBAA4D-B451-4271-B34B-4AC9A15C9193}">
      <dgm:prSet/>
      <dgm:spPr/>
      <dgm:t>
        <a:bodyPr/>
        <a:lstStyle/>
        <a:p>
          <a:endParaRPr lang="ru-RU"/>
        </a:p>
      </dgm:t>
    </dgm:pt>
    <dgm:pt modelId="{A3D9DEF6-54D6-4758-9F1C-5AAFAC99C281}" type="sibTrans" cxnId="{F2CBAA4D-B451-4271-B34B-4AC9A15C9193}">
      <dgm:prSet/>
      <dgm:spPr/>
      <dgm:t>
        <a:bodyPr/>
        <a:lstStyle/>
        <a:p>
          <a:endParaRPr lang="ru-RU"/>
        </a:p>
      </dgm:t>
    </dgm:pt>
    <dgm:pt modelId="{4737A0BD-D3D9-4A02-B9F4-439CD8B45ADD}" type="pres">
      <dgm:prSet presAssocID="{195F0C2E-C42E-4743-B5EF-5DB3DE27B2B9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788C7F6B-EB2F-4378-A57F-CB87F87CEF7E}" type="pres">
      <dgm:prSet presAssocID="{195F0C2E-C42E-4743-B5EF-5DB3DE27B2B9}" presName="pyramid" presStyleLbl="node1" presStyleIdx="0" presStyleCnt="1"/>
      <dgm:spPr/>
    </dgm:pt>
    <dgm:pt modelId="{B464AD4C-7CE1-4CA5-AEB4-334244A1E3BF}" type="pres">
      <dgm:prSet presAssocID="{195F0C2E-C42E-4743-B5EF-5DB3DE27B2B9}" presName="theList" presStyleCnt="0"/>
      <dgm:spPr/>
    </dgm:pt>
    <dgm:pt modelId="{812BC152-2A40-4CDB-BF77-91492DC05F66}" type="pres">
      <dgm:prSet presAssocID="{FBE4CF47-4297-4CC5-8C8F-FCD753245A83}" presName="aNode" presStyleLbl="fgAcc1" presStyleIdx="0" presStyleCnt="1" custScaleX="2537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FB5D51-4A7B-4AC1-9A0F-8EFA5B168725}" type="pres">
      <dgm:prSet presAssocID="{FBE4CF47-4297-4CC5-8C8F-FCD753245A83}" presName="aSpace" presStyleCnt="0"/>
      <dgm:spPr/>
    </dgm:pt>
  </dgm:ptLst>
  <dgm:cxnLst>
    <dgm:cxn modelId="{30D57D99-B6DB-4C1B-9048-F6F9DD6E1273}" type="presOf" srcId="{195F0C2E-C42E-4743-B5EF-5DB3DE27B2B9}" destId="{4737A0BD-D3D9-4A02-B9F4-439CD8B45ADD}" srcOrd="0" destOrd="0" presId="urn:microsoft.com/office/officeart/2005/8/layout/pyramid2"/>
    <dgm:cxn modelId="{88C82E03-F243-4229-9043-48920433F5DE}" type="presOf" srcId="{FBE4CF47-4297-4CC5-8C8F-FCD753245A83}" destId="{812BC152-2A40-4CDB-BF77-91492DC05F66}" srcOrd="0" destOrd="0" presId="urn:microsoft.com/office/officeart/2005/8/layout/pyramid2"/>
    <dgm:cxn modelId="{F2CBAA4D-B451-4271-B34B-4AC9A15C9193}" srcId="{195F0C2E-C42E-4743-B5EF-5DB3DE27B2B9}" destId="{FBE4CF47-4297-4CC5-8C8F-FCD753245A83}" srcOrd="0" destOrd="0" parTransId="{110969FC-5017-4F87-9E85-C35141369271}" sibTransId="{A3D9DEF6-54D6-4758-9F1C-5AAFAC99C281}"/>
    <dgm:cxn modelId="{6584C7C7-A0A3-4573-845C-6AA49BCEBBEF}" type="presParOf" srcId="{4737A0BD-D3D9-4A02-B9F4-439CD8B45ADD}" destId="{788C7F6B-EB2F-4378-A57F-CB87F87CEF7E}" srcOrd="0" destOrd="0" presId="urn:microsoft.com/office/officeart/2005/8/layout/pyramid2"/>
    <dgm:cxn modelId="{D4DC60A8-838B-47F1-BBFE-2924FCE106FE}" type="presParOf" srcId="{4737A0BD-D3D9-4A02-B9F4-439CD8B45ADD}" destId="{B464AD4C-7CE1-4CA5-AEB4-334244A1E3BF}" srcOrd="1" destOrd="0" presId="urn:microsoft.com/office/officeart/2005/8/layout/pyramid2"/>
    <dgm:cxn modelId="{50C3C1BA-9B1C-49A4-98B8-8DD57D4D4AF8}" type="presParOf" srcId="{B464AD4C-7CE1-4CA5-AEB4-334244A1E3BF}" destId="{812BC152-2A40-4CDB-BF77-91492DC05F66}" srcOrd="0" destOrd="0" presId="urn:microsoft.com/office/officeart/2005/8/layout/pyramid2"/>
    <dgm:cxn modelId="{EC6D7D1F-3365-4317-8691-34EE20AACB2E}" type="presParOf" srcId="{B464AD4C-7CE1-4CA5-AEB4-334244A1E3BF}" destId="{B8FB5D51-4A7B-4AC1-9A0F-8EFA5B168725}" srcOrd="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43E9A125-8EE8-4B5C-9AF9-0D316179A87E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3FB009E-D4D9-4BE9-8785-9E243A1ACFA8}">
      <dgm:prSet/>
      <dgm:spPr/>
      <dgm:t>
        <a:bodyPr/>
        <a:lstStyle/>
        <a:p>
          <a:pPr rtl="0"/>
          <a:r>
            <a:rPr lang="ru-RU" smtClean="0"/>
            <a:t>Первоначально </a:t>
          </a:r>
          <a:endParaRPr lang="ru-RU"/>
        </a:p>
      </dgm:t>
    </dgm:pt>
    <dgm:pt modelId="{926FF73B-E427-46AD-85CB-C469FDE82707}" type="parTrans" cxnId="{92E43EE6-8C40-4CE2-B715-BBAD98AF49C7}">
      <dgm:prSet/>
      <dgm:spPr/>
      <dgm:t>
        <a:bodyPr/>
        <a:lstStyle/>
        <a:p>
          <a:endParaRPr lang="ru-RU"/>
        </a:p>
      </dgm:t>
    </dgm:pt>
    <dgm:pt modelId="{389F18F5-2476-4671-903A-BEC3E52AACD0}" type="sibTrans" cxnId="{92E43EE6-8C40-4CE2-B715-BBAD98AF49C7}">
      <dgm:prSet/>
      <dgm:spPr/>
      <dgm:t>
        <a:bodyPr/>
        <a:lstStyle/>
        <a:p>
          <a:endParaRPr lang="ru-RU"/>
        </a:p>
      </dgm:t>
    </dgm:pt>
    <dgm:pt modelId="{5686C779-CE48-47B7-9137-78C2C4B12072}">
      <dgm:prSet/>
      <dgm:spPr/>
      <dgm:t>
        <a:bodyPr/>
        <a:lstStyle/>
        <a:p>
          <a:pPr rtl="0"/>
          <a:r>
            <a:rPr lang="ru-RU" dirty="0" smtClean="0"/>
            <a:t>в течение 10 календарных дней со дня получения заявления и документов или сведений</a:t>
          </a:r>
          <a:endParaRPr lang="ru-RU" dirty="0"/>
        </a:p>
      </dgm:t>
    </dgm:pt>
    <dgm:pt modelId="{60148B84-773B-43D7-A7B9-1BC012FB7E2B}" type="parTrans" cxnId="{163A400A-E6F4-4D63-ABA8-D35A3C809870}">
      <dgm:prSet/>
      <dgm:spPr/>
      <dgm:t>
        <a:bodyPr/>
        <a:lstStyle/>
        <a:p>
          <a:endParaRPr lang="ru-RU"/>
        </a:p>
      </dgm:t>
    </dgm:pt>
    <dgm:pt modelId="{7918B299-B3BE-437C-9BE9-7CAF61BC35A0}" type="sibTrans" cxnId="{163A400A-E6F4-4D63-ABA8-D35A3C809870}">
      <dgm:prSet/>
      <dgm:spPr/>
      <dgm:t>
        <a:bodyPr/>
        <a:lstStyle/>
        <a:p>
          <a:endParaRPr lang="ru-RU"/>
        </a:p>
      </dgm:t>
    </dgm:pt>
    <dgm:pt modelId="{49EA7DED-54BA-45A7-B0F6-5194FD7F196A}">
      <dgm:prSet/>
      <dgm:spPr/>
      <dgm:t>
        <a:bodyPr/>
        <a:lstStyle/>
        <a:p>
          <a:pPr rtl="0"/>
          <a:r>
            <a:rPr lang="ru-RU" smtClean="0"/>
            <a:t>Последующие </a:t>
          </a:r>
          <a:endParaRPr lang="ru-RU"/>
        </a:p>
      </dgm:t>
    </dgm:pt>
    <dgm:pt modelId="{2C1AB328-673B-4D74-8400-608D737AB846}" type="parTrans" cxnId="{D07FAE54-FA0E-41DE-8B5C-B40C54691FB0}">
      <dgm:prSet/>
      <dgm:spPr/>
      <dgm:t>
        <a:bodyPr/>
        <a:lstStyle/>
        <a:p>
          <a:endParaRPr lang="ru-RU"/>
        </a:p>
      </dgm:t>
    </dgm:pt>
    <dgm:pt modelId="{B0126977-B57C-4092-BD61-103D92BC380B}" type="sibTrans" cxnId="{D07FAE54-FA0E-41DE-8B5C-B40C54691FB0}">
      <dgm:prSet/>
      <dgm:spPr/>
      <dgm:t>
        <a:bodyPr/>
        <a:lstStyle/>
        <a:p>
          <a:endParaRPr lang="ru-RU"/>
        </a:p>
      </dgm:t>
    </dgm:pt>
    <dgm:pt modelId="{51FDA98E-F640-469C-B86A-D99DF2AEBC9C}">
      <dgm:prSet/>
      <dgm:spPr/>
      <dgm:t>
        <a:bodyPr/>
        <a:lstStyle/>
        <a:p>
          <a:pPr rtl="0"/>
          <a:r>
            <a:rPr lang="ru-RU" dirty="0" smtClean="0"/>
            <a:t>с 1 по 15 число месяца, следующего за месяцем, за который выплачивается такое пособие</a:t>
          </a:r>
          <a:endParaRPr lang="ru-RU" dirty="0"/>
        </a:p>
      </dgm:t>
    </dgm:pt>
    <dgm:pt modelId="{DEC1D9A4-3CE0-4A07-90DB-F848741AAFF3}" type="parTrans" cxnId="{B33F31E2-7CB3-4CED-AD86-0E0931D3BBF3}">
      <dgm:prSet/>
      <dgm:spPr/>
      <dgm:t>
        <a:bodyPr/>
        <a:lstStyle/>
        <a:p>
          <a:endParaRPr lang="ru-RU"/>
        </a:p>
      </dgm:t>
    </dgm:pt>
    <dgm:pt modelId="{2F287989-748B-4416-BF14-68F3BE5F2CC5}" type="sibTrans" cxnId="{B33F31E2-7CB3-4CED-AD86-0E0931D3BBF3}">
      <dgm:prSet/>
      <dgm:spPr/>
      <dgm:t>
        <a:bodyPr/>
        <a:lstStyle/>
        <a:p>
          <a:endParaRPr lang="ru-RU"/>
        </a:p>
      </dgm:t>
    </dgm:pt>
    <dgm:pt modelId="{678EE382-27EE-4756-BD11-7ABD51B81091}" type="pres">
      <dgm:prSet presAssocID="{43E9A125-8EE8-4B5C-9AF9-0D316179A87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1C41993-9542-4B72-9945-4FCB0C5CDBB5}" type="pres">
      <dgm:prSet presAssocID="{D3FB009E-D4D9-4BE9-8785-9E243A1ACFA8}" presName="linNode" presStyleCnt="0"/>
      <dgm:spPr/>
    </dgm:pt>
    <dgm:pt modelId="{975C1A86-DCBB-42BF-80B4-DDA428AE155A}" type="pres">
      <dgm:prSet presAssocID="{D3FB009E-D4D9-4BE9-8785-9E243A1ACFA8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E27D5C-81BB-4108-88E5-4678C8AA8BBA}" type="pres">
      <dgm:prSet presAssocID="{D3FB009E-D4D9-4BE9-8785-9E243A1ACFA8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D3BD17-10E6-4636-AA78-FBD3BFFEAA1C}" type="pres">
      <dgm:prSet presAssocID="{389F18F5-2476-4671-903A-BEC3E52AACD0}" presName="spacing" presStyleCnt="0"/>
      <dgm:spPr/>
    </dgm:pt>
    <dgm:pt modelId="{C6FE6E40-9164-4FC7-9980-9CAD98A83DAC}" type="pres">
      <dgm:prSet presAssocID="{49EA7DED-54BA-45A7-B0F6-5194FD7F196A}" presName="linNode" presStyleCnt="0"/>
      <dgm:spPr/>
    </dgm:pt>
    <dgm:pt modelId="{9DF82259-17DD-4D08-B3C2-E762CEC0A0C1}" type="pres">
      <dgm:prSet presAssocID="{49EA7DED-54BA-45A7-B0F6-5194FD7F196A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BA84F5-02F4-44F5-BC1D-40AD231F5404}" type="pres">
      <dgm:prSet presAssocID="{49EA7DED-54BA-45A7-B0F6-5194FD7F196A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C9C1DB-F54C-4B5F-BFA6-2CD859B1C541}" type="presOf" srcId="{51FDA98E-F640-469C-B86A-D99DF2AEBC9C}" destId="{58BA84F5-02F4-44F5-BC1D-40AD231F5404}" srcOrd="0" destOrd="0" presId="urn:microsoft.com/office/officeart/2005/8/layout/vList6"/>
    <dgm:cxn modelId="{B33F31E2-7CB3-4CED-AD86-0E0931D3BBF3}" srcId="{49EA7DED-54BA-45A7-B0F6-5194FD7F196A}" destId="{51FDA98E-F640-469C-B86A-D99DF2AEBC9C}" srcOrd="0" destOrd="0" parTransId="{DEC1D9A4-3CE0-4A07-90DB-F848741AAFF3}" sibTransId="{2F287989-748B-4416-BF14-68F3BE5F2CC5}"/>
    <dgm:cxn modelId="{16ADDF7E-CB7C-46A0-862D-21707CB8745D}" type="presOf" srcId="{D3FB009E-D4D9-4BE9-8785-9E243A1ACFA8}" destId="{975C1A86-DCBB-42BF-80B4-DDA428AE155A}" srcOrd="0" destOrd="0" presId="urn:microsoft.com/office/officeart/2005/8/layout/vList6"/>
    <dgm:cxn modelId="{49E30970-D979-4902-8A2C-33F99E7853F5}" type="presOf" srcId="{5686C779-CE48-47B7-9137-78C2C4B12072}" destId="{E4E27D5C-81BB-4108-88E5-4678C8AA8BBA}" srcOrd="0" destOrd="0" presId="urn:microsoft.com/office/officeart/2005/8/layout/vList6"/>
    <dgm:cxn modelId="{C444F5AB-1AE8-4564-A867-A678D00C22CA}" type="presOf" srcId="{49EA7DED-54BA-45A7-B0F6-5194FD7F196A}" destId="{9DF82259-17DD-4D08-B3C2-E762CEC0A0C1}" srcOrd="0" destOrd="0" presId="urn:microsoft.com/office/officeart/2005/8/layout/vList6"/>
    <dgm:cxn modelId="{92E43EE6-8C40-4CE2-B715-BBAD98AF49C7}" srcId="{43E9A125-8EE8-4B5C-9AF9-0D316179A87E}" destId="{D3FB009E-D4D9-4BE9-8785-9E243A1ACFA8}" srcOrd="0" destOrd="0" parTransId="{926FF73B-E427-46AD-85CB-C469FDE82707}" sibTransId="{389F18F5-2476-4671-903A-BEC3E52AACD0}"/>
    <dgm:cxn modelId="{163A400A-E6F4-4D63-ABA8-D35A3C809870}" srcId="{D3FB009E-D4D9-4BE9-8785-9E243A1ACFA8}" destId="{5686C779-CE48-47B7-9137-78C2C4B12072}" srcOrd="0" destOrd="0" parTransId="{60148B84-773B-43D7-A7B9-1BC012FB7E2B}" sibTransId="{7918B299-B3BE-437C-9BE9-7CAF61BC35A0}"/>
    <dgm:cxn modelId="{A473AFFC-921E-4714-B032-83FF8A1B0291}" type="presOf" srcId="{43E9A125-8EE8-4B5C-9AF9-0D316179A87E}" destId="{678EE382-27EE-4756-BD11-7ABD51B81091}" srcOrd="0" destOrd="0" presId="urn:microsoft.com/office/officeart/2005/8/layout/vList6"/>
    <dgm:cxn modelId="{D07FAE54-FA0E-41DE-8B5C-B40C54691FB0}" srcId="{43E9A125-8EE8-4B5C-9AF9-0D316179A87E}" destId="{49EA7DED-54BA-45A7-B0F6-5194FD7F196A}" srcOrd="1" destOrd="0" parTransId="{2C1AB328-673B-4D74-8400-608D737AB846}" sibTransId="{B0126977-B57C-4092-BD61-103D92BC380B}"/>
    <dgm:cxn modelId="{D22300A5-2E10-4816-BE60-7EDDFA8454C5}" type="presParOf" srcId="{678EE382-27EE-4756-BD11-7ABD51B81091}" destId="{41C41993-9542-4B72-9945-4FCB0C5CDBB5}" srcOrd="0" destOrd="0" presId="urn:microsoft.com/office/officeart/2005/8/layout/vList6"/>
    <dgm:cxn modelId="{76E74254-8880-47A0-8C76-CFF815823940}" type="presParOf" srcId="{41C41993-9542-4B72-9945-4FCB0C5CDBB5}" destId="{975C1A86-DCBB-42BF-80B4-DDA428AE155A}" srcOrd="0" destOrd="0" presId="urn:microsoft.com/office/officeart/2005/8/layout/vList6"/>
    <dgm:cxn modelId="{03061D87-3BEE-4F90-93F6-921219DD0DEC}" type="presParOf" srcId="{41C41993-9542-4B72-9945-4FCB0C5CDBB5}" destId="{E4E27D5C-81BB-4108-88E5-4678C8AA8BBA}" srcOrd="1" destOrd="0" presId="urn:microsoft.com/office/officeart/2005/8/layout/vList6"/>
    <dgm:cxn modelId="{CD4923A9-7B7E-4882-A1DD-0CEBAB1BA3D2}" type="presParOf" srcId="{678EE382-27EE-4756-BD11-7ABD51B81091}" destId="{09D3BD17-10E6-4636-AA78-FBD3BFFEAA1C}" srcOrd="1" destOrd="0" presId="urn:microsoft.com/office/officeart/2005/8/layout/vList6"/>
    <dgm:cxn modelId="{69547BB2-0161-4C69-AD51-7E981CB54971}" type="presParOf" srcId="{678EE382-27EE-4756-BD11-7ABD51B81091}" destId="{C6FE6E40-9164-4FC7-9980-9CAD98A83DAC}" srcOrd="2" destOrd="0" presId="urn:microsoft.com/office/officeart/2005/8/layout/vList6"/>
    <dgm:cxn modelId="{DA5C78DD-51F4-4570-A0F4-34E62E73EF19}" type="presParOf" srcId="{C6FE6E40-9164-4FC7-9980-9CAD98A83DAC}" destId="{9DF82259-17DD-4D08-B3C2-E762CEC0A0C1}" srcOrd="0" destOrd="0" presId="urn:microsoft.com/office/officeart/2005/8/layout/vList6"/>
    <dgm:cxn modelId="{F48BD402-8E82-44D0-A8B4-DB668F991D8E}" type="presParOf" srcId="{C6FE6E40-9164-4FC7-9980-9CAD98A83DAC}" destId="{58BA84F5-02F4-44F5-BC1D-40AD231F540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82B20B89-CDCC-4882-98AB-1B9D6B689E4C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028494-EB68-4B19-A8E4-94D092516292}">
      <dgm:prSet/>
      <dgm:spPr/>
      <dgm:t>
        <a:bodyPr/>
        <a:lstStyle/>
        <a:p>
          <a:pPr rtl="0"/>
          <a:r>
            <a:rPr lang="ru-RU" dirty="0" smtClean="0"/>
            <a:t>застрахованное лицо пропустило сроки обращения за пособием</a:t>
          </a:r>
          <a:endParaRPr lang="ru-RU" dirty="0"/>
        </a:p>
      </dgm:t>
    </dgm:pt>
    <dgm:pt modelId="{83123B01-FD8F-4002-A9B1-AD56E68748E9}" type="parTrans" cxnId="{FE90A5C5-49AA-4696-9BDA-3A0ECA4A64E3}">
      <dgm:prSet/>
      <dgm:spPr/>
      <dgm:t>
        <a:bodyPr/>
        <a:lstStyle/>
        <a:p>
          <a:endParaRPr lang="ru-RU"/>
        </a:p>
      </dgm:t>
    </dgm:pt>
    <dgm:pt modelId="{106907E4-D8C7-47B7-8FEC-BA1EF2BEF6E1}" type="sibTrans" cxnId="{FE90A5C5-49AA-4696-9BDA-3A0ECA4A64E3}">
      <dgm:prSet/>
      <dgm:spPr/>
      <dgm:t>
        <a:bodyPr/>
        <a:lstStyle/>
        <a:p>
          <a:endParaRPr lang="ru-RU"/>
        </a:p>
      </dgm:t>
    </dgm:pt>
    <dgm:pt modelId="{1E1AD1C4-6564-4A89-84EA-E340C41AB7E5}">
      <dgm:prSet/>
      <dgm:spPr/>
      <dgm:t>
        <a:bodyPr/>
        <a:lstStyle/>
        <a:p>
          <a:pPr rtl="0"/>
          <a:r>
            <a:rPr lang="ru-RU" dirty="0" smtClean="0"/>
            <a:t>отсутствуют документы, подтверждающие уважительность причины пропуска этих сроков</a:t>
          </a:r>
          <a:endParaRPr lang="ru-RU" dirty="0"/>
        </a:p>
      </dgm:t>
    </dgm:pt>
    <dgm:pt modelId="{622001FD-DD85-49E0-8877-84225D3B5727}" type="parTrans" cxnId="{70C23C4A-A7E8-4042-8E7F-D7DFE9D2D40F}">
      <dgm:prSet/>
      <dgm:spPr/>
      <dgm:t>
        <a:bodyPr/>
        <a:lstStyle/>
        <a:p>
          <a:endParaRPr lang="ru-RU"/>
        </a:p>
      </dgm:t>
    </dgm:pt>
    <dgm:pt modelId="{F5DA88BE-8989-4B28-B77F-B4D7259C9020}" type="sibTrans" cxnId="{70C23C4A-A7E8-4042-8E7F-D7DFE9D2D40F}">
      <dgm:prSet/>
      <dgm:spPr/>
      <dgm:t>
        <a:bodyPr/>
        <a:lstStyle/>
        <a:p>
          <a:endParaRPr lang="ru-RU"/>
        </a:p>
      </dgm:t>
    </dgm:pt>
    <dgm:pt modelId="{23336023-A6FE-4A42-B979-4410204537B1}" type="pres">
      <dgm:prSet presAssocID="{82B20B89-CDCC-4882-98AB-1B9D6B689E4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289CE5-FBC8-49D6-9520-596569EE97A1}" type="pres">
      <dgm:prSet presAssocID="{C9028494-EB68-4B19-A8E4-94D092516292}" presName="composite" presStyleCnt="0"/>
      <dgm:spPr/>
    </dgm:pt>
    <dgm:pt modelId="{889DBC46-1F9B-4206-A217-74C478D376CB}" type="pres">
      <dgm:prSet presAssocID="{C9028494-EB68-4B19-A8E4-94D092516292}" presName="rect1" presStyleLbl="tr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BE56D5-29C2-4E4F-9F92-E1A88D64AD5A}" type="pres">
      <dgm:prSet presAssocID="{C9028494-EB68-4B19-A8E4-94D092516292}" presName="rect2" presStyleLbl="fgImgPlace1" presStyleIdx="0" presStyleCnt="2"/>
      <dgm:spPr/>
    </dgm:pt>
    <dgm:pt modelId="{0588B3E7-BFF7-4D3E-BACF-B62D96CABEA1}" type="pres">
      <dgm:prSet presAssocID="{106907E4-D8C7-47B7-8FEC-BA1EF2BEF6E1}" presName="sibTrans" presStyleCnt="0"/>
      <dgm:spPr/>
    </dgm:pt>
    <dgm:pt modelId="{3BC31138-1C25-4900-8623-8A176478DC37}" type="pres">
      <dgm:prSet presAssocID="{1E1AD1C4-6564-4A89-84EA-E340C41AB7E5}" presName="composite" presStyleCnt="0"/>
      <dgm:spPr/>
    </dgm:pt>
    <dgm:pt modelId="{684BDD03-CE45-46E9-A744-993F4FEF0836}" type="pres">
      <dgm:prSet presAssocID="{1E1AD1C4-6564-4A89-84EA-E340C41AB7E5}" presName="rect1" presStyleLbl="tr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5994B9-4BC0-4A54-98FA-F46B380F92BE}" type="pres">
      <dgm:prSet presAssocID="{1E1AD1C4-6564-4A89-84EA-E340C41AB7E5}" presName="rect2" presStyleLbl="fgImgPlace1" presStyleIdx="1" presStyleCnt="2"/>
      <dgm:spPr/>
    </dgm:pt>
  </dgm:ptLst>
  <dgm:cxnLst>
    <dgm:cxn modelId="{F35F1E36-2D8D-4871-85F1-69D584FD208E}" type="presOf" srcId="{82B20B89-CDCC-4882-98AB-1B9D6B689E4C}" destId="{23336023-A6FE-4A42-B979-4410204537B1}" srcOrd="0" destOrd="0" presId="urn:microsoft.com/office/officeart/2008/layout/PictureStrips"/>
    <dgm:cxn modelId="{35875024-8423-4D79-A098-C0CC38F8C321}" type="presOf" srcId="{C9028494-EB68-4B19-A8E4-94D092516292}" destId="{889DBC46-1F9B-4206-A217-74C478D376CB}" srcOrd="0" destOrd="0" presId="urn:microsoft.com/office/officeart/2008/layout/PictureStrips"/>
    <dgm:cxn modelId="{167F76EA-75FD-4EE4-94ED-324653F5BA26}" type="presOf" srcId="{1E1AD1C4-6564-4A89-84EA-E340C41AB7E5}" destId="{684BDD03-CE45-46E9-A744-993F4FEF0836}" srcOrd="0" destOrd="0" presId="urn:microsoft.com/office/officeart/2008/layout/PictureStrips"/>
    <dgm:cxn modelId="{FE90A5C5-49AA-4696-9BDA-3A0ECA4A64E3}" srcId="{82B20B89-CDCC-4882-98AB-1B9D6B689E4C}" destId="{C9028494-EB68-4B19-A8E4-94D092516292}" srcOrd="0" destOrd="0" parTransId="{83123B01-FD8F-4002-A9B1-AD56E68748E9}" sibTransId="{106907E4-D8C7-47B7-8FEC-BA1EF2BEF6E1}"/>
    <dgm:cxn modelId="{70C23C4A-A7E8-4042-8E7F-D7DFE9D2D40F}" srcId="{82B20B89-CDCC-4882-98AB-1B9D6B689E4C}" destId="{1E1AD1C4-6564-4A89-84EA-E340C41AB7E5}" srcOrd="1" destOrd="0" parTransId="{622001FD-DD85-49E0-8877-84225D3B5727}" sibTransId="{F5DA88BE-8989-4B28-B77F-B4D7259C9020}"/>
    <dgm:cxn modelId="{08342929-0AFF-456F-8065-5D98177B7815}" type="presParOf" srcId="{23336023-A6FE-4A42-B979-4410204537B1}" destId="{7D289CE5-FBC8-49D6-9520-596569EE97A1}" srcOrd="0" destOrd="0" presId="urn:microsoft.com/office/officeart/2008/layout/PictureStrips"/>
    <dgm:cxn modelId="{73608D6E-AE6A-488F-9306-5FF378814FD4}" type="presParOf" srcId="{7D289CE5-FBC8-49D6-9520-596569EE97A1}" destId="{889DBC46-1F9B-4206-A217-74C478D376CB}" srcOrd="0" destOrd="0" presId="urn:microsoft.com/office/officeart/2008/layout/PictureStrips"/>
    <dgm:cxn modelId="{41AC12E7-7D85-406C-BA49-329CE1F5FBDC}" type="presParOf" srcId="{7D289CE5-FBC8-49D6-9520-596569EE97A1}" destId="{69BE56D5-29C2-4E4F-9F92-E1A88D64AD5A}" srcOrd="1" destOrd="0" presId="urn:microsoft.com/office/officeart/2008/layout/PictureStrips"/>
    <dgm:cxn modelId="{D8AA1AB1-8CD7-4160-B19B-29C702D00326}" type="presParOf" srcId="{23336023-A6FE-4A42-B979-4410204537B1}" destId="{0588B3E7-BFF7-4D3E-BACF-B62D96CABEA1}" srcOrd="1" destOrd="0" presId="urn:microsoft.com/office/officeart/2008/layout/PictureStrips"/>
    <dgm:cxn modelId="{1F61D0E8-C37E-4495-8156-F83997087C60}" type="presParOf" srcId="{23336023-A6FE-4A42-B979-4410204537B1}" destId="{3BC31138-1C25-4900-8623-8A176478DC37}" srcOrd="2" destOrd="0" presId="urn:microsoft.com/office/officeart/2008/layout/PictureStrips"/>
    <dgm:cxn modelId="{1E3F79C6-BB46-433C-B14D-1459FFCF696E}" type="presParOf" srcId="{3BC31138-1C25-4900-8623-8A176478DC37}" destId="{684BDD03-CE45-46E9-A744-993F4FEF0836}" srcOrd="0" destOrd="0" presId="urn:microsoft.com/office/officeart/2008/layout/PictureStrips"/>
    <dgm:cxn modelId="{08B03F60-0FD4-46F2-B4EA-64EBDBF5F4A1}" type="presParOf" srcId="{3BC31138-1C25-4900-8623-8A176478DC37}" destId="{F05994B9-4BC0-4A54-98FA-F46B380F92BE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FC1A4987-1D28-4D58-BAAB-94F2CFF58B21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E2AA14-4BF9-4FDF-BB8B-4AED3DCE56DD}">
      <dgm:prSet/>
      <dgm:spPr/>
      <dgm:t>
        <a:bodyPr/>
        <a:lstStyle/>
        <a:p>
          <a:pPr rtl="0"/>
          <a:r>
            <a:rPr lang="ru-RU" dirty="0" smtClean="0"/>
            <a:t>Страхователь предоставляет </a:t>
          </a:r>
          <a:r>
            <a:rPr lang="ru-RU" b="1" dirty="0" smtClean="0"/>
            <a:t>не позднее 06.07.2018 </a:t>
          </a:r>
          <a:r>
            <a:rPr lang="ru-RU" dirty="0" smtClean="0"/>
            <a:t>в региональное отделение:</a:t>
          </a:r>
          <a:endParaRPr lang="ru-RU" dirty="0"/>
        </a:p>
      </dgm:t>
    </dgm:pt>
    <dgm:pt modelId="{0CC573C3-84B7-4C10-B74A-5B03F229A172}" type="parTrans" cxnId="{7957193D-3C0B-43D0-BBDC-281D53FA71EF}">
      <dgm:prSet/>
      <dgm:spPr/>
      <dgm:t>
        <a:bodyPr/>
        <a:lstStyle/>
        <a:p>
          <a:endParaRPr lang="ru-RU"/>
        </a:p>
      </dgm:t>
    </dgm:pt>
    <dgm:pt modelId="{6429C8F7-4B91-458E-B71C-455C054B5E0B}" type="sibTrans" cxnId="{7957193D-3C0B-43D0-BBDC-281D53FA71EF}">
      <dgm:prSet/>
      <dgm:spPr/>
      <dgm:t>
        <a:bodyPr/>
        <a:lstStyle/>
        <a:p>
          <a:endParaRPr lang="ru-RU"/>
        </a:p>
      </dgm:t>
    </dgm:pt>
    <dgm:pt modelId="{EB2E34B7-97C9-4D9F-8EE5-513F39BC62D7}">
      <dgm:prSet custT="1"/>
      <dgm:spPr/>
      <dgm:t>
        <a:bodyPr/>
        <a:lstStyle/>
        <a:p>
          <a:pPr rtl="0"/>
          <a:r>
            <a:rPr lang="ru-RU" sz="2300" dirty="0" smtClean="0"/>
            <a:t>полный комплект документов (бумажный носитель или электронная форма)</a:t>
          </a:r>
          <a:endParaRPr lang="ru-RU" sz="2300" dirty="0"/>
        </a:p>
      </dgm:t>
    </dgm:pt>
    <dgm:pt modelId="{74D2A34E-F020-4F79-9E2D-1023572957DD}" type="parTrans" cxnId="{F5E5FCEC-B023-45B5-8D43-72F042CFCA88}">
      <dgm:prSet/>
      <dgm:spPr/>
      <dgm:t>
        <a:bodyPr/>
        <a:lstStyle/>
        <a:p>
          <a:endParaRPr lang="ru-RU"/>
        </a:p>
      </dgm:t>
    </dgm:pt>
    <dgm:pt modelId="{37F8F0C9-7A96-4C8E-A168-D0430E63F9BB}" type="sibTrans" cxnId="{F5E5FCEC-B023-45B5-8D43-72F042CFCA88}">
      <dgm:prSet/>
      <dgm:spPr/>
      <dgm:t>
        <a:bodyPr/>
        <a:lstStyle/>
        <a:p>
          <a:endParaRPr lang="ru-RU"/>
        </a:p>
      </dgm:t>
    </dgm:pt>
    <dgm:pt modelId="{4A5B8B1C-072D-4744-9B86-598188E72D35}">
      <dgm:prSet custT="1"/>
      <dgm:spPr/>
      <dgm:t>
        <a:bodyPr/>
        <a:lstStyle/>
        <a:p>
          <a:pPr rtl="0"/>
          <a:r>
            <a:rPr lang="ru-RU" sz="2500" dirty="0" smtClean="0"/>
            <a:t>сведения о расчете пособия, исчисленного на момент наступления отпуска по уходу за ребенком</a:t>
          </a:r>
          <a:endParaRPr lang="ru-RU" sz="2500" dirty="0"/>
        </a:p>
      </dgm:t>
    </dgm:pt>
    <dgm:pt modelId="{D1DA203A-7051-40C9-BE26-93F897F048D3}" type="parTrans" cxnId="{3705DFBD-D61E-4432-85A8-7912C7A52D98}">
      <dgm:prSet/>
      <dgm:spPr/>
      <dgm:t>
        <a:bodyPr/>
        <a:lstStyle/>
        <a:p>
          <a:endParaRPr lang="ru-RU"/>
        </a:p>
      </dgm:t>
    </dgm:pt>
    <dgm:pt modelId="{2C971CC1-461C-465C-93DA-13EFEE2689CD}" type="sibTrans" cxnId="{3705DFBD-D61E-4432-85A8-7912C7A52D98}">
      <dgm:prSet/>
      <dgm:spPr/>
      <dgm:t>
        <a:bodyPr/>
        <a:lstStyle/>
        <a:p>
          <a:endParaRPr lang="ru-RU"/>
        </a:p>
      </dgm:t>
    </dgm:pt>
    <dgm:pt modelId="{C74DEF27-62BC-49B3-8A9D-516C88C12AA8}" type="pres">
      <dgm:prSet presAssocID="{FC1A4987-1D28-4D58-BAAB-94F2CFF58B21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77891D1-976C-41F1-A882-B048C7AA2AA3}" type="pres">
      <dgm:prSet presAssocID="{4CE2AA14-4BF9-4FDF-BB8B-4AED3DCE56DD}" presName="root" presStyleCnt="0">
        <dgm:presLayoutVars>
          <dgm:chMax/>
          <dgm:chPref val="4"/>
        </dgm:presLayoutVars>
      </dgm:prSet>
      <dgm:spPr/>
    </dgm:pt>
    <dgm:pt modelId="{D40CEAF8-DD1B-41AC-A0EE-CAAF16CC57F1}" type="pres">
      <dgm:prSet presAssocID="{4CE2AA14-4BF9-4FDF-BB8B-4AED3DCE56DD}" presName="rootComposite" presStyleCnt="0">
        <dgm:presLayoutVars/>
      </dgm:prSet>
      <dgm:spPr/>
    </dgm:pt>
    <dgm:pt modelId="{E7801668-6934-4558-8245-D235D52BBD3E}" type="pres">
      <dgm:prSet presAssocID="{4CE2AA14-4BF9-4FDF-BB8B-4AED3DCE56DD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3137B0DE-6A1F-4D9B-BFE4-B155A64046DB}" type="pres">
      <dgm:prSet presAssocID="{4CE2AA14-4BF9-4FDF-BB8B-4AED3DCE56DD}" presName="childShape" presStyleCnt="0">
        <dgm:presLayoutVars>
          <dgm:chMax val="0"/>
          <dgm:chPref val="0"/>
        </dgm:presLayoutVars>
      </dgm:prSet>
      <dgm:spPr/>
    </dgm:pt>
    <dgm:pt modelId="{E8FA0B6C-43F5-48CA-BF3D-DBAE73C63FF3}" type="pres">
      <dgm:prSet presAssocID="{EB2E34B7-97C9-4D9F-8EE5-513F39BC62D7}" presName="childComposite" presStyleCnt="0">
        <dgm:presLayoutVars>
          <dgm:chMax val="0"/>
          <dgm:chPref val="0"/>
        </dgm:presLayoutVars>
      </dgm:prSet>
      <dgm:spPr/>
    </dgm:pt>
    <dgm:pt modelId="{B342BD33-6B1A-44D7-BBE6-8E38433352E3}" type="pres">
      <dgm:prSet presAssocID="{EB2E34B7-97C9-4D9F-8EE5-513F39BC62D7}" presName="Image" presStyleLbl="node1" presStyleIdx="0" presStyleCnt="2"/>
      <dgm:spPr/>
    </dgm:pt>
    <dgm:pt modelId="{ADB317B1-DEBF-490D-B372-1B0067EC6DEB}" type="pres">
      <dgm:prSet presAssocID="{EB2E34B7-97C9-4D9F-8EE5-513F39BC62D7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D74DD9-5ECD-4E4D-B2BB-4A5521243EDB}" type="pres">
      <dgm:prSet presAssocID="{4A5B8B1C-072D-4744-9B86-598188E72D35}" presName="childComposite" presStyleCnt="0">
        <dgm:presLayoutVars>
          <dgm:chMax val="0"/>
          <dgm:chPref val="0"/>
        </dgm:presLayoutVars>
      </dgm:prSet>
      <dgm:spPr/>
    </dgm:pt>
    <dgm:pt modelId="{18178C2B-1F1F-4470-B5E3-6AE43BB44A0B}" type="pres">
      <dgm:prSet presAssocID="{4A5B8B1C-072D-4744-9B86-598188E72D35}" presName="Image" presStyleLbl="node1" presStyleIdx="1" presStyleCnt="2"/>
      <dgm:spPr/>
    </dgm:pt>
    <dgm:pt modelId="{C971D50E-4A92-4063-B86E-195D08391A05}" type="pres">
      <dgm:prSet presAssocID="{4A5B8B1C-072D-4744-9B86-598188E72D35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05DFBD-D61E-4432-85A8-7912C7A52D98}" srcId="{4CE2AA14-4BF9-4FDF-BB8B-4AED3DCE56DD}" destId="{4A5B8B1C-072D-4744-9B86-598188E72D35}" srcOrd="1" destOrd="0" parTransId="{D1DA203A-7051-40C9-BE26-93F897F048D3}" sibTransId="{2C971CC1-461C-465C-93DA-13EFEE2689CD}"/>
    <dgm:cxn modelId="{F5E5FCEC-B023-45B5-8D43-72F042CFCA88}" srcId="{4CE2AA14-4BF9-4FDF-BB8B-4AED3DCE56DD}" destId="{EB2E34B7-97C9-4D9F-8EE5-513F39BC62D7}" srcOrd="0" destOrd="0" parTransId="{74D2A34E-F020-4F79-9E2D-1023572957DD}" sibTransId="{37F8F0C9-7A96-4C8E-A168-D0430E63F9BB}"/>
    <dgm:cxn modelId="{11652F97-D3F0-4902-AA18-9F4A2CBB3952}" type="presOf" srcId="{EB2E34B7-97C9-4D9F-8EE5-513F39BC62D7}" destId="{ADB317B1-DEBF-490D-B372-1B0067EC6DEB}" srcOrd="0" destOrd="0" presId="urn:microsoft.com/office/officeart/2008/layout/PictureAccentList"/>
    <dgm:cxn modelId="{DC7201AA-40AD-4C48-9819-6261441B68D3}" type="presOf" srcId="{4CE2AA14-4BF9-4FDF-BB8B-4AED3DCE56DD}" destId="{E7801668-6934-4558-8245-D235D52BBD3E}" srcOrd="0" destOrd="0" presId="urn:microsoft.com/office/officeart/2008/layout/PictureAccentList"/>
    <dgm:cxn modelId="{10D883CA-BD05-4C74-84C4-99C50210AC96}" type="presOf" srcId="{4A5B8B1C-072D-4744-9B86-598188E72D35}" destId="{C971D50E-4A92-4063-B86E-195D08391A05}" srcOrd="0" destOrd="0" presId="urn:microsoft.com/office/officeart/2008/layout/PictureAccentList"/>
    <dgm:cxn modelId="{3734FEFF-890E-4475-88D1-8550F17AB4A7}" type="presOf" srcId="{FC1A4987-1D28-4D58-BAAB-94F2CFF58B21}" destId="{C74DEF27-62BC-49B3-8A9D-516C88C12AA8}" srcOrd="0" destOrd="0" presId="urn:microsoft.com/office/officeart/2008/layout/PictureAccentList"/>
    <dgm:cxn modelId="{7957193D-3C0B-43D0-BBDC-281D53FA71EF}" srcId="{FC1A4987-1D28-4D58-BAAB-94F2CFF58B21}" destId="{4CE2AA14-4BF9-4FDF-BB8B-4AED3DCE56DD}" srcOrd="0" destOrd="0" parTransId="{0CC573C3-84B7-4C10-B74A-5B03F229A172}" sibTransId="{6429C8F7-4B91-458E-B71C-455C054B5E0B}"/>
    <dgm:cxn modelId="{C05D0939-9E74-43E0-8805-42EDB4FFF146}" type="presParOf" srcId="{C74DEF27-62BC-49B3-8A9D-516C88C12AA8}" destId="{977891D1-976C-41F1-A882-B048C7AA2AA3}" srcOrd="0" destOrd="0" presId="urn:microsoft.com/office/officeart/2008/layout/PictureAccentList"/>
    <dgm:cxn modelId="{8B669FC5-D9DC-439D-80F1-AD0E318CEF33}" type="presParOf" srcId="{977891D1-976C-41F1-A882-B048C7AA2AA3}" destId="{D40CEAF8-DD1B-41AC-A0EE-CAAF16CC57F1}" srcOrd="0" destOrd="0" presId="urn:microsoft.com/office/officeart/2008/layout/PictureAccentList"/>
    <dgm:cxn modelId="{9E6D5606-C80E-4093-8D2A-0A86B618D421}" type="presParOf" srcId="{D40CEAF8-DD1B-41AC-A0EE-CAAF16CC57F1}" destId="{E7801668-6934-4558-8245-D235D52BBD3E}" srcOrd="0" destOrd="0" presId="urn:microsoft.com/office/officeart/2008/layout/PictureAccentList"/>
    <dgm:cxn modelId="{9447844E-C62A-4851-94E4-E05BAE13936F}" type="presParOf" srcId="{977891D1-976C-41F1-A882-B048C7AA2AA3}" destId="{3137B0DE-6A1F-4D9B-BFE4-B155A64046DB}" srcOrd="1" destOrd="0" presId="urn:microsoft.com/office/officeart/2008/layout/PictureAccentList"/>
    <dgm:cxn modelId="{077DD317-71DA-4180-943E-2ECE98CA2639}" type="presParOf" srcId="{3137B0DE-6A1F-4D9B-BFE4-B155A64046DB}" destId="{E8FA0B6C-43F5-48CA-BF3D-DBAE73C63FF3}" srcOrd="0" destOrd="0" presId="urn:microsoft.com/office/officeart/2008/layout/PictureAccentList"/>
    <dgm:cxn modelId="{96CFC507-BF0E-4B86-97EB-A2AAE79459EB}" type="presParOf" srcId="{E8FA0B6C-43F5-48CA-BF3D-DBAE73C63FF3}" destId="{B342BD33-6B1A-44D7-BBE6-8E38433352E3}" srcOrd="0" destOrd="0" presId="urn:microsoft.com/office/officeart/2008/layout/PictureAccentList"/>
    <dgm:cxn modelId="{E17ECBAB-25D2-4482-B747-BFAF62020D50}" type="presParOf" srcId="{E8FA0B6C-43F5-48CA-BF3D-DBAE73C63FF3}" destId="{ADB317B1-DEBF-490D-B372-1B0067EC6DEB}" srcOrd="1" destOrd="0" presId="urn:microsoft.com/office/officeart/2008/layout/PictureAccentList"/>
    <dgm:cxn modelId="{7F197E85-DC53-4A8B-8C6A-2E05D867A55A}" type="presParOf" srcId="{3137B0DE-6A1F-4D9B-BFE4-B155A64046DB}" destId="{D8D74DD9-5ECD-4E4D-B2BB-4A5521243EDB}" srcOrd="1" destOrd="0" presId="urn:microsoft.com/office/officeart/2008/layout/PictureAccentList"/>
    <dgm:cxn modelId="{34349C8E-072A-4BE5-99B4-F0F88329930E}" type="presParOf" srcId="{D8D74DD9-5ECD-4E4D-B2BB-4A5521243EDB}" destId="{18178C2B-1F1F-4470-B5E3-6AE43BB44A0B}" srcOrd="0" destOrd="0" presId="urn:microsoft.com/office/officeart/2008/layout/PictureAccentList"/>
    <dgm:cxn modelId="{7797BD7D-F829-40B7-8B09-21B72033FD47}" type="presParOf" srcId="{D8D74DD9-5ECD-4E4D-B2BB-4A5521243EDB}" destId="{C971D50E-4A92-4063-B86E-195D08391A05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08CB6C78-AC1D-4E4C-A3ED-4349A6AC467E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84CB93-5DC1-4B7A-9467-3124630E1A7D}">
      <dgm:prSet custT="1"/>
      <dgm:spPr/>
      <dgm:t>
        <a:bodyPr/>
        <a:lstStyle/>
        <a:p>
          <a:pPr rtl="0"/>
          <a:endParaRPr lang="ru-RU" sz="4000" dirty="0" smtClean="0">
            <a:latin typeface="Times New Roman" pitchFamily="18" charset="0"/>
            <a:cs typeface="Times New Roman" pitchFamily="18" charset="0"/>
          </a:endParaRPr>
        </a:p>
        <a:p>
          <a:pPr rtl="0"/>
          <a:r>
            <a:rPr lang="ru-RU" sz="4000" dirty="0" smtClean="0">
              <a:latin typeface="Times New Roman" pitchFamily="18" charset="0"/>
              <a:cs typeface="Times New Roman" pitchFamily="18" charset="0"/>
            </a:rPr>
            <a:t>региональное отделение проводит экспертизу страхового случая</a:t>
          </a:r>
          <a:endParaRPr lang="ru-RU" sz="4000" dirty="0">
            <a:latin typeface="Times New Roman" pitchFamily="18" charset="0"/>
            <a:cs typeface="Times New Roman" pitchFamily="18" charset="0"/>
          </a:endParaRPr>
        </a:p>
      </dgm:t>
    </dgm:pt>
    <dgm:pt modelId="{BD08D5C8-57BC-41E1-9C56-B88C8141D021}" type="parTrans" cxnId="{35CD9DB4-C444-4B57-BDBE-7F49CA4A7CEC}">
      <dgm:prSet/>
      <dgm:spPr/>
      <dgm:t>
        <a:bodyPr/>
        <a:lstStyle/>
        <a:p>
          <a:endParaRPr lang="ru-RU"/>
        </a:p>
      </dgm:t>
    </dgm:pt>
    <dgm:pt modelId="{EAC93286-F15F-4A79-883A-46B323902B5B}" type="sibTrans" cxnId="{35CD9DB4-C444-4B57-BDBE-7F49CA4A7CEC}">
      <dgm:prSet/>
      <dgm:spPr/>
      <dgm:t>
        <a:bodyPr/>
        <a:lstStyle/>
        <a:p>
          <a:endParaRPr lang="ru-RU"/>
        </a:p>
      </dgm:t>
    </dgm:pt>
    <dgm:pt modelId="{A5A9FE4F-DD10-46A7-83DD-7AF91B1BEF18}" type="pres">
      <dgm:prSet presAssocID="{08CB6C78-AC1D-4E4C-A3ED-4349A6AC467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AD4DB55-A6BD-4FCC-BEB9-1BF0B59E057D}" type="pres">
      <dgm:prSet presAssocID="{08CB6C78-AC1D-4E4C-A3ED-4349A6AC467E}" presName="dummy" presStyleCnt="0"/>
      <dgm:spPr/>
    </dgm:pt>
    <dgm:pt modelId="{FE6329AC-1042-4E81-B8E2-3DC1A21190C9}" type="pres">
      <dgm:prSet presAssocID="{08CB6C78-AC1D-4E4C-A3ED-4349A6AC467E}" presName="linH" presStyleCnt="0"/>
      <dgm:spPr/>
    </dgm:pt>
    <dgm:pt modelId="{19C96798-8C2C-41A2-9CAF-EB8369D3CA46}" type="pres">
      <dgm:prSet presAssocID="{08CB6C78-AC1D-4E4C-A3ED-4349A6AC467E}" presName="padding1" presStyleCnt="0"/>
      <dgm:spPr/>
    </dgm:pt>
    <dgm:pt modelId="{2108CBCF-611D-4BD0-9388-DA06C8A67E6F}" type="pres">
      <dgm:prSet presAssocID="{AF84CB93-5DC1-4B7A-9467-3124630E1A7D}" presName="linV" presStyleCnt="0"/>
      <dgm:spPr/>
    </dgm:pt>
    <dgm:pt modelId="{0A31807F-2FA6-444E-B85D-9AB7DAA90BE3}" type="pres">
      <dgm:prSet presAssocID="{AF84CB93-5DC1-4B7A-9467-3124630E1A7D}" presName="spVertical1" presStyleCnt="0"/>
      <dgm:spPr/>
    </dgm:pt>
    <dgm:pt modelId="{BCA92DB4-EE4E-493E-B10F-2F46C72DF00B}" type="pres">
      <dgm:prSet presAssocID="{AF84CB93-5DC1-4B7A-9467-3124630E1A7D}" presName="parTx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375FBC-DF3D-4DFB-936E-32345FC15C0E}" type="pres">
      <dgm:prSet presAssocID="{AF84CB93-5DC1-4B7A-9467-3124630E1A7D}" presName="spVertical2" presStyleCnt="0"/>
      <dgm:spPr/>
    </dgm:pt>
    <dgm:pt modelId="{CFC379C6-60DC-4C20-9B69-FF11ABC8AF98}" type="pres">
      <dgm:prSet presAssocID="{AF84CB93-5DC1-4B7A-9467-3124630E1A7D}" presName="spVertical3" presStyleCnt="0"/>
      <dgm:spPr/>
    </dgm:pt>
    <dgm:pt modelId="{27E8842F-3BD4-4978-AECF-B1CBA0A0B29F}" type="pres">
      <dgm:prSet presAssocID="{08CB6C78-AC1D-4E4C-A3ED-4349A6AC467E}" presName="padding2" presStyleCnt="0"/>
      <dgm:spPr/>
    </dgm:pt>
    <dgm:pt modelId="{0823415F-96F6-4333-94DD-97D10AAC4B92}" type="pres">
      <dgm:prSet presAssocID="{08CB6C78-AC1D-4E4C-A3ED-4349A6AC467E}" presName="negArrow" presStyleCnt="0"/>
      <dgm:spPr/>
    </dgm:pt>
    <dgm:pt modelId="{70D265F1-DD2A-4424-A9B8-053E0B5757E5}" type="pres">
      <dgm:prSet presAssocID="{08CB6C78-AC1D-4E4C-A3ED-4349A6AC467E}" presName="backgroundArrow" presStyleLbl="node1" presStyleIdx="0" presStyleCnt="1" custScaleY="129083"/>
      <dgm:spPr/>
    </dgm:pt>
  </dgm:ptLst>
  <dgm:cxnLst>
    <dgm:cxn modelId="{ADB4BC93-C4FD-4A42-B6DD-50011EBA3623}" type="presOf" srcId="{AF84CB93-5DC1-4B7A-9467-3124630E1A7D}" destId="{BCA92DB4-EE4E-493E-B10F-2F46C72DF00B}" srcOrd="0" destOrd="0" presId="urn:microsoft.com/office/officeart/2005/8/layout/hProcess3"/>
    <dgm:cxn modelId="{35CD9DB4-C444-4B57-BDBE-7F49CA4A7CEC}" srcId="{08CB6C78-AC1D-4E4C-A3ED-4349A6AC467E}" destId="{AF84CB93-5DC1-4B7A-9467-3124630E1A7D}" srcOrd="0" destOrd="0" parTransId="{BD08D5C8-57BC-41E1-9C56-B88C8141D021}" sibTransId="{EAC93286-F15F-4A79-883A-46B323902B5B}"/>
    <dgm:cxn modelId="{BC215C6A-4AA0-4942-B27D-D3FDCC6E11F3}" type="presOf" srcId="{08CB6C78-AC1D-4E4C-A3ED-4349A6AC467E}" destId="{A5A9FE4F-DD10-46A7-83DD-7AF91B1BEF18}" srcOrd="0" destOrd="0" presId="urn:microsoft.com/office/officeart/2005/8/layout/hProcess3"/>
    <dgm:cxn modelId="{6577A9A3-2EAD-4F3B-88C3-C96E478EB6C0}" type="presParOf" srcId="{A5A9FE4F-DD10-46A7-83DD-7AF91B1BEF18}" destId="{FAD4DB55-A6BD-4FCC-BEB9-1BF0B59E057D}" srcOrd="0" destOrd="0" presId="urn:microsoft.com/office/officeart/2005/8/layout/hProcess3"/>
    <dgm:cxn modelId="{839DDFC8-81C6-429A-AB8A-5FBE82252319}" type="presParOf" srcId="{A5A9FE4F-DD10-46A7-83DD-7AF91B1BEF18}" destId="{FE6329AC-1042-4E81-B8E2-3DC1A21190C9}" srcOrd="1" destOrd="0" presId="urn:microsoft.com/office/officeart/2005/8/layout/hProcess3"/>
    <dgm:cxn modelId="{F54F208B-FDD3-4F0A-B249-D878B2E1DD79}" type="presParOf" srcId="{FE6329AC-1042-4E81-B8E2-3DC1A21190C9}" destId="{19C96798-8C2C-41A2-9CAF-EB8369D3CA46}" srcOrd="0" destOrd="0" presId="urn:microsoft.com/office/officeart/2005/8/layout/hProcess3"/>
    <dgm:cxn modelId="{56839FF0-CFD7-43E0-8553-17C7D19B10EE}" type="presParOf" srcId="{FE6329AC-1042-4E81-B8E2-3DC1A21190C9}" destId="{2108CBCF-611D-4BD0-9388-DA06C8A67E6F}" srcOrd="1" destOrd="0" presId="urn:microsoft.com/office/officeart/2005/8/layout/hProcess3"/>
    <dgm:cxn modelId="{3C32B712-FCC4-4B44-BCCF-6ED99B4C2C16}" type="presParOf" srcId="{2108CBCF-611D-4BD0-9388-DA06C8A67E6F}" destId="{0A31807F-2FA6-444E-B85D-9AB7DAA90BE3}" srcOrd="0" destOrd="0" presId="urn:microsoft.com/office/officeart/2005/8/layout/hProcess3"/>
    <dgm:cxn modelId="{57AF7458-ABF0-40D7-BBBA-DFB5A9976662}" type="presParOf" srcId="{2108CBCF-611D-4BD0-9388-DA06C8A67E6F}" destId="{BCA92DB4-EE4E-493E-B10F-2F46C72DF00B}" srcOrd="1" destOrd="0" presId="urn:microsoft.com/office/officeart/2005/8/layout/hProcess3"/>
    <dgm:cxn modelId="{2929A002-DFEB-4798-920B-4D02BACB6837}" type="presParOf" srcId="{2108CBCF-611D-4BD0-9388-DA06C8A67E6F}" destId="{8C375FBC-DF3D-4DFB-936E-32345FC15C0E}" srcOrd="2" destOrd="0" presId="urn:microsoft.com/office/officeart/2005/8/layout/hProcess3"/>
    <dgm:cxn modelId="{7A670B3B-FF05-4147-9520-4161A9A99FE8}" type="presParOf" srcId="{2108CBCF-611D-4BD0-9388-DA06C8A67E6F}" destId="{CFC379C6-60DC-4C20-9B69-FF11ABC8AF98}" srcOrd="3" destOrd="0" presId="urn:microsoft.com/office/officeart/2005/8/layout/hProcess3"/>
    <dgm:cxn modelId="{EFEA222B-EA5B-4FDB-BF5D-D7A323938645}" type="presParOf" srcId="{FE6329AC-1042-4E81-B8E2-3DC1A21190C9}" destId="{27E8842F-3BD4-4978-AECF-B1CBA0A0B29F}" srcOrd="2" destOrd="0" presId="urn:microsoft.com/office/officeart/2005/8/layout/hProcess3"/>
    <dgm:cxn modelId="{F20BCDA9-C87E-42A1-8CFF-AB578E7AF594}" type="presParOf" srcId="{FE6329AC-1042-4E81-B8E2-3DC1A21190C9}" destId="{0823415F-96F6-4333-94DD-97D10AAC4B92}" srcOrd="3" destOrd="0" presId="urn:microsoft.com/office/officeart/2005/8/layout/hProcess3"/>
    <dgm:cxn modelId="{76DFAB93-1330-479E-98F6-2BCCD2695F60}" type="presParOf" srcId="{FE6329AC-1042-4E81-B8E2-3DC1A21190C9}" destId="{70D265F1-DD2A-4424-A9B8-053E0B5757E5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4.xml><?xml version="1.0" encoding="utf-8"?>
<dgm:dataModel xmlns:dgm="http://schemas.openxmlformats.org/drawingml/2006/diagram" xmlns:a="http://schemas.openxmlformats.org/drawingml/2006/main">
  <dgm:ptLst>
    <dgm:pt modelId="{B6DE3399-731C-4092-B0AA-366D137379C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A35396-5B95-46BE-8B09-C695A8CD26BB}">
      <dgm:prSet/>
      <dgm:spPr/>
      <dgm:t>
        <a:bodyPr/>
        <a:lstStyle/>
        <a:p>
          <a:pPr algn="ctr" rtl="0"/>
          <a:r>
            <a:rPr lang="ru-RU" sz="1500" b="1" dirty="0" smtClean="0"/>
            <a:t>СТРАХОВАТЕЛЬ</a:t>
          </a:r>
          <a:endParaRPr lang="ru-RU" sz="1500" b="1" dirty="0"/>
        </a:p>
      </dgm:t>
    </dgm:pt>
    <dgm:pt modelId="{329BE936-3B7C-4BDC-BA67-E5DC65E2CB02}" type="parTrans" cxnId="{BF64BC20-191C-45D3-88FC-4F45C0A833D5}">
      <dgm:prSet/>
      <dgm:spPr/>
      <dgm:t>
        <a:bodyPr/>
        <a:lstStyle/>
        <a:p>
          <a:endParaRPr lang="ru-RU"/>
        </a:p>
      </dgm:t>
    </dgm:pt>
    <dgm:pt modelId="{D0E6B456-F6B8-4935-9750-006E021C492D}" type="sibTrans" cxnId="{BF64BC20-191C-45D3-88FC-4F45C0A833D5}">
      <dgm:prSet/>
      <dgm:spPr/>
      <dgm:t>
        <a:bodyPr/>
        <a:lstStyle/>
        <a:p>
          <a:endParaRPr lang="ru-RU"/>
        </a:p>
      </dgm:t>
    </dgm:pt>
    <dgm:pt modelId="{EEDA5E2C-8A90-431A-91EF-E177EC23F2BC}">
      <dgm:prSet custT="1"/>
      <dgm:spPr/>
      <dgm:t>
        <a:bodyPr/>
        <a:lstStyle/>
        <a:p>
          <a:pPr algn="ctr" rtl="0"/>
          <a:r>
            <a:rPr lang="ru-RU" sz="2300" dirty="0" smtClean="0"/>
            <a:t>недостающие документы (сведения)</a:t>
          </a:r>
          <a:endParaRPr lang="ru-RU" sz="2300" dirty="0"/>
        </a:p>
      </dgm:t>
    </dgm:pt>
    <dgm:pt modelId="{867FD563-DBA5-4AA9-B20E-EADBBFAF3D1C}" type="parTrans" cxnId="{6FD49275-8E20-4125-B058-33F6D2E12432}">
      <dgm:prSet/>
      <dgm:spPr/>
      <dgm:t>
        <a:bodyPr/>
        <a:lstStyle/>
        <a:p>
          <a:endParaRPr lang="ru-RU"/>
        </a:p>
      </dgm:t>
    </dgm:pt>
    <dgm:pt modelId="{6F21E7B2-F75A-43B9-846A-41E253B01F51}" type="sibTrans" cxnId="{6FD49275-8E20-4125-B058-33F6D2E12432}">
      <dgm:prSet/>
      <dgm:spPr/>
      <dgm:t>
        <a:bodyPr/>
        <a:lstStyle/>
        <a:p>
          <a:endParaRPr lang="ru-RU"/>
        </a:p>
      </dgm:t>
    </dgm:pt>
    <dgm:pt modelId="{BA772F88-EC43-4820-B4AD-8F13D4602A2E}">
      <dgm:prSet custT="1"/>
      <dgm:spPr/>
      <dgm:t>
        <a:bodyPr/>
        <a:lstStyle/>
        <a:p>
          <a:pPr algn="l" rtl="0"/>
          <a:r>
            <a:rPr lang="ru-RU" sz="2300" dirty="0" smtClean="0"/>
            <a:t>5 рабочих дней</a:t>
          </a:r>
          <a:endParaRPr lang="ru-RU" sz="2300" dirty="0"/>
        </a:p>
      </dgm:t>
    </dgm:pt>
    <dgm:pt modelId="{5D92824B-DCC9-4C61-835D-8DCFDFC636C6}">
      <dgm:prSet custT="1"/>
      <dgm:spPr/>
      <dgm:t>
        <a:bodyPr/>
        <a:lstStyle/>
        <a:p>
          <a:pPr algn="l" rtl="0"/>
          <a:r>
            <a:rPr lang="ru-RU" sz="2300" dirty="0" smtClean="0"/>
            <a:t> извещение</a:t>
          </a:r>
          <a:endParaRPr lang="ru-RU" sz="2300" dirty="0"/>
        </a:p>
      </dgm:t>
    </dgm:pt>
    <dgm:pt modelId="{1095E520-7C6C-4545-B9C2-A45A1FC0D89C}">
      <dgm:prSet/>
      <dgm:spPr/>
      <dgm:t>
        <a:bodyPr/>
        <a:lstStyle/>
        <a:p>
          <a:pPr algn="ctr" rtl="0"/>
          <a:r>
            <a:rPr lang="ru-RU" sz="1400" b="1" dirty="0" smtClean="0"/>
            <a:t>РЕГИОНАЛЬНОЕ ОТДЕЛЕНИЕ</a:t>
          </a:r>
          <a:endParaRPr lang="ru-RU" sz="1400" b="1" dirty="0"/>
        </a:p>
      </dgm:t>
    </dgm:pt>
    <dgm:pt modelId="{FF049D1D-FD8C-49F0-9D28-EFCB17CEE50B}" type="sibTrans" cxnId="{1E867EE0-251C-403B-884E-38877A7EB820}">
      <dgm:prSet/>
      <dgm:spPr/>
      <dgm:t>
        <a:bodyPr/>
        <a:lstStyle/>
        <a:p>
          <a:endParaRPr lang="ru-RU"/>
        </a:p>
      </dgm:t>
    </dgm:pt>
    <dgm:pt modelId="{A82CE441-FC3B-4A9B-B379-0BCFFE125AAE}" type="parTrans" cxnId="{1E867EE0-251C-403B-884E-38877A7EB820}">
      <dgm:prSet/>
      <dgm:spPr/>
      <dgm:t>
        <a:bodyPr/>
        <a:lstStyle/>
        <a:p>
          <a:endParaRPr lang="ru-RU"/>
        </a:p>
      </dgm:t>
    </dgm:pt>
    <dgm:pt modelId="{9030318E-3F5E-467E-ADA8-72064D806E24}" type="sibTrans" cxnId="{5A45A470-DA6A-4F02-951B-5A2D250796FE}">
      <dgm:prSet/>
      <dgm:spPr/>
      <dgm:t>
        <a:bodyPr/>
        <a:lstStyle/>
        <a:p>
          <a:endParaRPr lang="ru-RU"/>
        </a:p>
      </dgm:t>
    </dgm:pt>
    <dgm:pt modelId="{94A392BF-8FF5-40DF-A944-6458E6D5D959}" type="parTrans" cxnId="{5A45A470-DA6A-4F02-951B-5A2D250796FE}">
      <dgm:prSet/>
      <dgm:spPr/>
      <dgm:t>
        <a:bodyPr/>
        <a:lstStyle/>
        <a:p>
          <a:endParaRPr lang="ru-RU"/>
        </a:p>
      </dgm:t>
    </dgm:pt>
    <dgm:pt modelId="{371E039F-1190-4DB9-9D8E-43AE4163FA5F}" type="sibTrans" cxnId="{CF24E2BD-EFEA-40A0-AEA9-C72D2463E95A}">
      <dgm:prSet/>
      <dgm:spPr/>
      <dgm:t>
        <a:bodyPr/>
        <a:lstStyle/>
        <a:p>
          <a:endParaRPr lang="ru-RU"/>
        </a:p>
      </dgm:t>
    </dgm:pt>
    <dgm:pt modelId="{8C09E011-9D01-4773-8981-C4FF25C8C2ED}" type="parTrans" cxnId="{CF24E2BD-EFEA-40A0-AEA9-C72D2463E95A}">
      <dgm:prSet/>
      <dgm:spPr/>
      <dgm:t>
        <a:bodyPr/>
        <a:lstStyle/>
        <a:p>
          <a:endParaRPr lang="ru-RU"/>
        </a:p>
      </dgm:t>
    </dgm:pt>
    <dgm:pt modelId="{DACCBFD1-0EC3-486F-9FAD-5C9A71396D04}">
      <dgm:prSet custT="1"/>
      <dgm:spPr/>
      <dgm:t>
        <a:bodyPr/>
        <a:lstStyle/>
        <a:p>
          <a:pPr algn="ctr" rtl="0"/>
          <a:r>
            <a:rPr lang="ru-RU" sz="2300" dirty="0" smtClean="0"/>
            <a:t>5 рабочих дней</a:t>
          </a:r>
          <a:endParaRPr lang="ru-RU" sz="2300" dirty="0"/>
        </a:p>
      </dgm:t>
    </dgm:pt>
    <dgm:pt modelId="{FAD9E474-CB78-4CEE-98D7-283CCB353992}" type="parTrans" cxnId="{28EE458B-376E-4D8E-9B7E-4C61DA7C0D01}">
      <dgm:prSet/>
      <dgm:spPr/>
      <dgm:t>
        <a:bodyPr/>
        <a:lstStyle/>
        <a:p>
          <a:endParaRPr lang="ru-RU"/>
        </a:p>
      </dgm:t>
    </dgm:pt>
    <dgm:pt modelId="{0FC88C88-8A1B-4D1F-BF8C-B180430D2698}" type="sibTrans" cxnId="{28EE458B-376E-4D8E-9B7E-4C61DA7C0D01}">
      <dgm:prSet/>
      <dgm:spPr/>
      <dgm:t>
        <a:bodyPr/>
        <a:lstStyle/>
        <a:p>
          <a:endParaRPr lang="ru-RU"/>
        </a:p>
      </dgm:t>
    </dgm:pt>
    <dgm:pt modelId="{72495F53-4AB0-4F26-8B13-C36D65EA875D}" type="pres">
      <dgm:prSet presAssocID="{B6DE3399-731C-4092-B0AA-366D137379C1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119C06-C084-4478-99AD-0F2CF045960A}" type="pres">
      <dgm:prSet presAssocID="{B6DE3399-731C-4092-B0AA-366D137379C1}" presName="arrow" presStyleLbl="bgShp" presStyleIdx="0" presStyleCnt="1"/>
      <dgm:spPr/>
    </dgm:pt>
    <dgm:pt modelId="{0684D53C-1B59-440A-AA67-C76C6A69242D}" type="pres">
      <dgm:prSet presAssocID="{B6DE3399-731C-4092-B0AA-366D137379C1}" presName="arrowDiagram2" presStyleCnt="0"/>
      <dgm:spPr/>
    </dgm:pt>
    <dgm:pt modelId="{9373DC27-3EB3-4965-8DDD-98C21B5EC482}" type="pres">
      <dgm:prSet presAssocID="{1095E520-7C6C-4545-B9C2-A45A1FC0D89C}" presName="bullet2a" presStyleLbl="node1" presStyleIdx="0" presStyleCnt="2"/>
      <dgm:spPr/>
    </dgm:pt>
    <dgm:pt modelId="{0F622191-1CF3-4564-8529-EE9193CD727E}" type="pres">
      <dgm:prSet presAssocID="{1095E520-7C6C-4545-B9C2-A45A1FC0D89C}" presName="textBox2a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3E9103-373D-43B5-9878-841EB8CFB7EF}" type="pres">
      <dgm:prSet presAssocID="{58A35396-5B95-46BE-8B09-C695A8CD26BB}" presName="bullet2b" presStyleLbl="node1" presStyleIdx="1" presStyleCnt="2"/>
      <dgm:spPr/>
    </dgm:pt>
    <dgm:pt modelId="{46EC837C-4229-4913-B811-7F30598FE115}" type="pres">
      <dgm:prSet presAssocID="{58A35396-5B95-46BE-8B09-C695A8CD26BB}" presName="textBox2b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3E31C4-4517-4356-87FC-AD8B39E5CC6D}" type="presOf" srcId="{B6DE3399-731C-4092-B0AA-366D137379C1}" destId="{72495F53-4AB0-4F26-8B13-C36D65EA875D}" srcOrd="0" destOrd="0" presId="urn:microsoft.com/office/officeart/2005/8/layout/arrow2"/>
    <dgm:cxn modelId="{5A45A470-DA6A-4F02-951B-5A2D250796FE}" srcId="{1095E520-7C6C-4545-B9C2-A45A1FC0D89C}" destId="{BA772F88-EC43-4820-B4AD-8F13D4602A2E}" srcOrd="1" destOrd="0" parTransId="{94A392BF-8FF5-40DF-A944-6458E6D5D959}" sibTransId="{9030318E-3F5E-467E-ADA8-72064D806E24}"/>
    <dgm:cxn modelId="{775C7695-9BB3-4DB5-816C-C3D89740D5EC}" type="presOf" srcId="{DACCBFD1-0EC3-486F-9FAD-5C9A71396D04}" destId="{46EC837C-4229-4913-B811-7F30598FE115}" srcOrd="0" destOrd="2" presId="urn:microsoft.com/office/officeart/2005/8/layout/arrow2"/>
    <dgm:cxn modelId="{6FD49275-8E20-4125-B058-33F6D2E12432}" srcId="{58A35396-5B95-46BE-8B09-C695A8CD26BB}" destId="{EEDA5E2C-8A90-431A-91EF-E177EC23F2BC}" srcOrd="0" destOrd="0" parTransId="{867FD563-DBA5-4AA9-B20E-EADBBFAF3D1C}" sibTransId="{6F21E7B2-F75A-43B9-846A-41E253B01F51}"/>
    <dgm:cxn modelId="{1E867EE0-251C-403B-884E-38877A7EB820}" srcId="{B6DE3399-731C-4092-B0AA-366D137379C1}" destId="{1095E520-7C6C-4545-B9C2-A45A1FC0D89C}" srcOrd="0" destOrd="0" parTransId="{A82CE441-FC3B-4A9B-B379-0BCFFE125AAE}" sibTransId="{FF049D1D-FD8C-49F0-9D28-EFCB17CEE50B}"/>
    <dgm:cxn modelId="{5E8410D8-9737-4F57-8E20-57116D94A310}" type="presOf" srcId="{58A35396-5B95-46BE-8B09-C695A8CD26BB}" destId="{46EC837C-4229-4913-B811-7F30598FE115}" srcOrd="0" destOrd="0" presId="urn:microsoft.com/office/officeart/2005/8/layout/arrow2"/>
    <dgm:cxn modelId="{6904D60A-F967-4CA1-BB99-A174DB5011CF}" type="presOf" srcId="{5D92824B-DCC9-4C61-835D-8DCFDFC636C6}" destId="{0F622191-1CF3-4564-8529-EE9193CD727E}" srcOrd="0" destOrd="1" presId="urn:microsoft.com/office/officeart/2005/8/layout/arrow2"/>
    <dgm:cxn modelId="{CF24E2BD-EFEA-40A0-AEA9-C72D2463E95A}" srcId="{1095E520-7C6C-4545-B9C2-A45A1FC0D89C}" destId="{5D92824B-DCC9-4C61-835D-8DCFDFC636C6}" srcOrd="0" destOrd="0" parTransId="{8C09E011-9D01-4773-8981-C4FF25C8C2ED}" sibTransId="{371E039F-1190-4DB9-9D8E-43AE4163FA5F}"/>
    <dgm:cxn modelId="{2E3C0366-7DCF-4469-9875-721BE3551F0C}" type="presOf" srcId="{1095E520-7C6C-4545-B9C2-A45A1FC0D89C}" destId="{0F622191-1CF3-4564-8529-EE9193CD727E}" srcOrd="0" destOrd="0" presId="urn:microsoft.com/office/officeart/2005/8/layout/arrow2"/>
    <dgm:cxn modelId="{FC9BA737-B85C-4C48-8CD6-AC45821C5083}" type="presOf" srcId="{EEDA5E2C-8A90-431A-91EF-E177EC23F2BC}" destId="{46EC837C-4229-4913-B811-7F30598FE115}" srcOrd="0" destOrd="1" presId="urn:microsoft.com/office/officeart/2005/8/layout/arrow2"/>
    <dgm:cxn modelId="{BF64BC20-191C-45D3-88FC-4F45C0A833D5}" srcId="{B6DE3399-731C-4092-B0AA-366D137379C1}" destId="{58A35396-5B95-46BE-8B09-C695A8CD26BB}" srcOrd="1" destOrd="0" parTransId="{329BE936-3B7C-4BDC-BA67-E5DC65E2CB02}" sibTransId="{D0E6B456-F6B8-4935-9750-006E021C492D}"/>
    <dgm:cxn modelId="{28EE458B-376E-4D8E-9B7E-4C61DA7C0D01}" srcId="{58A35396-5B95-46BE-8B09-C695A8CD26BB}" destId="{DACCBFD1-0EC3-486F-9FAD-5C9A71396D04}" srcOrd="1" destOrd="0" parTransId="{FAD9E474-CB78-4CEE-98D7-283CCB353992}" sibTransId="{0FC88C88-8A1B-4D1F-BF8C-B180430D2698}"/>
    <dgm:cxn modelId="{A808CB37-0B73-4105-8268-14146922A996}" type="presOf" srcId="{BA772F88-EC43-4820-B4AD-8F13D4602A2E}" destId="{0F622191-1CF3-4564-8529-EE9193CD727E}" srcOrd="0" destOrd="2" presId="urn:microsoft.com/office/officeart/2005/8/layout/arrow2"/>
    <dgm:cxn modelId="{D25CE6FB-C820-4C04-A840-A3B1369AE5B5}" type="presParOf" srcId="{72495F53-4AB0-4F26-8B13-C36D65EA875D}" destId="{61119C06-C084-4478-99AD-0F2CF045960A}" srcOrd="0" destOrd="0" presId="urn:microsoft.com/office/officeart/2005/8/layout/arrow2"/>
    <dgm:cxn modelId="{136E1045-E01F-4E00-A1EE-3A348BBF3793}" type="presParOf" srcId="{72495F53-4AB0-4F26-8B13-C36D65EA875D}" destId="{0684D53C-1B59-440A-AA67-C76C6A69242D}" srcOrd="1" destOrd="0" presId="urn:microsoft.com/office/officeart/2005/8/layout/arrow2"/>
    <dgm:cxn modelId="{09C53CA8-2C4E-4287-9222-960E36324003}" type="presParOf" srcId="{0684D53C-1B59-440A-AA67-C76C6A69242D}" destId="{9373DC27-3EB3-4965-8DDD-98C21B5EC482}" srcOrd="0" destOrd="0" presId="urn:microsoft.com/office/officeart/2005/8/layout/arrow2"/>
    <dgm:cxn modelId="{2255D0BC-F1D3-4DAD-B257-7BF8B0DA6C3F}" type="presParOf" srcId="{0684D53C-1B59-440A-AA67-C76C6A69242D}" destId="{0F622191-1CF3-4564-8529-EE9193CD727E}" srcOrd="1" destOrd="0" presId="urn:microsoft.com/office/officeart/2005/8/layout/arrow2"/>
    <dgm:cxn modelId="{08E8950A-7DB7-4AB0-8B88-DD8490EE945B}" type="presParOf" srcId="{0684D53C-1B59-440A-AA67-C76C6A69242D}" destId="{C93E9103-373D-43B5-9878-841EB8CFB7EF}" srcOrd="2" destOrd="0" presId="urn:microsoft.com/office/officeart/2005/8/layout/arrow2"/>
    <dgm:cxn modelId="{C881E5D6-11A5-4E50-9F11-B3DF2C894D89}" type="presParOf" srcId="{0684D53C-1B59-440A-AA67-C76C6A69242D}" destId="{46EC837C-4229-4913-B811-7F30598FE115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5.xml><?xml version="1.0" encoding="utf-8"?>
<dgm:dataModel xmlns:dgm="http://schemas.openxmlformats.org/drawingml/2006/diagram" xmlns:a="http://schemas.openxmlformats.org/drawingml/2006/main">
  <dgm:ptLst>
    <dgm:pt modelId="{C35AF43C-69A8-4239-A693-431CEB1C15A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DE2370-F75B-48D2-A4BC-FDF777EA161D}">
      <dgm:prSet/>
      <dgm:spPr/>
      <dgm:t>
        <a:bodyPr/>
        <a:lstStyle/>
        <a:p>
          <a:pPr algn="ctr" rtl="0"/>
          <a:r>
            <a:rPr lang="ru-RU" dirty="0" smtClean="0"/>
            <a:t>застрахованному лицу</a:t>
          </a:r>
        </a:p>
        <a:p>
          <a:pPr algn="ctr" rtl="0"/>
          <a:r>
            <a:rPr lang="ru-RU" dirty="0" smtClean="0"/>
            <a:t>в течение 10 календарных дней со дня получения заявления и документов или сведений</a:t>
          </a:r>
          <a:endParaRPr lang="ru-RU" dirty="0"/>
        </a:p>
      </dgm:t>
    </dgm:pt>
    <dgm:pt modelId="{BD5CFC76-669A-4D86-B2EB-FC29CBF7F73A}" type="parTrans" cxnId="{501E2A7C-B591-4EDD-9ECF-897C4640BE3B}">
      <dgm:prSet/>
      <dgm:spPr/>
      <dgm:t>
        <a:bodyPr/>
        <a:lstStyle/>
        <a:p>
          <a:endParaRPr lang="ru-RU"/>
        </a:p>
      </dgm:t>
    </dgm:pt>
    <dgm:pt modelId="{3B315927-A773-4736-8052-2A2EC586A634}" type="sibTrans" cxnId="{501E2A7C-B591-4EDD-9ECF-897C4640BE3B}">
      <dgm:prSet/>
      <dgm:spPr/>
      <dgm:t>
        <a:bodyPr/>
        <a:lstStyle/>
        <a:p>
          <a:endParaRPr lang="ru-RU"/>
        </a:p>
      </dgm:t>
    </dgm:pt>
    <dgm:pt modelId="{08B8D861-0202-4421-98D8-8F0C30227D12}" type="pres">
      <dgm:prSet presAssocID="{C35AF43C-69A8-4239-A693-431CEB1C15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A369DA-68D3-4EBF-A097-39BF44088577}" type="pres">
      <dgm:prSet presAssocID="{1EDE2370-F75B-48D2-A4BC-FDF777EA161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90535D-7C4B-49EE-A329-BD69407693F3}" type="presOf" srcId="{C35AF43C-69A8-4239-A693-431CEB1C15A2}" destId="{08B8D861-0202-4421-98D8-8F0C30227D12}" srcOrd="0" destOrd="0" presId="urn:microsoft.com/office/officeart/2005/8/layout/vList2"/>
    <dgm:cxn modelId="{501E2A7C-B591-4EDD-9ECF-897C4640BE3B}" srcId="{C35AF43C-69A8-4239-A693-431CEB1C15A2}" destId="{1EDE2370-F75B-48D2-A4BC-FDF777EA161D}" srcOrd="0" destOrd="0" parTransId="{BD5CFC76-669A-4D86-B2EB-FC29CBF7F73A}" sibTransId="{3B315927-A773-4736-8052-2A2EC586A634}"/>
    <dgm:cxn modelId="{6548C6CF-4617-4FBD-B6F9-718FA028D55A}" type="presOf" srcId="{1EDE2370-F75B-48D2-A4BC-FDF777EA161D}" destId="{2EA369DA-68D3-4EBF-A097-39BF44088577}" srcOrd="0" destOrd="0" presId="urn:microsoft.com/office/officeart/2005/8/layout/vList2"/>
    <dgm:cxn modelId="{C9259F57-6DF4-487D-A471-90DCEAACA361}" type="presParOf" srcId="{08B8D861-0202-4421-98D8-8F0C30227D12}" destId="{2EA369DA-68D3-4EBF-A097-39BF4408857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6.xml><?xml version="1.0" encoding="utf-8"?>
<dgm:dataModel xmlns:dgm="http://schemas.openxmlformats.org/drawingml/2006/diagram" xmlns:a="http://schemas.openxmlformats.org/drawingml/2006/main">
  <dgm:ptLst>
    <dgm:pt modelId="{26763CED-009C-46FC-A959-9288D448A00B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D9180E1-303D-40B8-B490-CA7515F2BB02}">
      <dgm:prSet/>
      <dgm:spPr/>
      <dgm:t>
        <a:bodyPr/>
        <a:lstStyle/>
        <a:p>
          <a:pPr rtl="0"/>
          <a:r>
            <a:rPr lang="ru-RU" dirty="0" smtClean="0"/>
            <a:t>страхователь (застрахованное лицо)</a:t>
          </a:r>
          <a:endParaRPr lang="ru-RU" dirty="0"/>
        </a:p>
      </dgm:t>
    </dgm:pt>
    <dgm:pt modelId="{B676F40C-CCB4-418E-81BA-40FFE069D3F5}" type="parTrans" cxnId="{140E8F52-8D04-47F7-9772-2ED78C46409C}">
      <dgm:prSet/>
      <dgm:spPr/>
      <dgm:t>
        <a:bodyPr/>
        <a:lstStyle/>
        <a:p>
          <a:endParaRPr lang="ru-RU"/>
        </a:p>
      </dgm:t>
    </dgm:pt>
    <dgm:pt modelId="{5899CF2A-C86F-41FC-B97F-0B8B0DC88829}" type="sibTrans" cxnId="{140E8F52-8D04-47F7-9772-2ED78C46409C}">
      <dgm:prSet/>
      <dgm:spPr/>
      <dgm:t>
        <a:bodyPr/>
        <a:lstStyle/>
        <a:p>
          <a:endParaRPr lang="ru-RU"/>
        </a:p>
      </dgm:t>
    </dgm:pt>
    <dgm:pt modelId="{E1C36FDD-99B3-4B5E-997E-6CE60901ED8D}">
      <dgm:prSet/>
      <dgm:spPr/>
      <dgm:t>
        <a:bodyPr/>
        <a:lstStyle/>
        <a:p>
          <a:pPr rtl="0"/>
          <a:r>
            <a:rPr lang="ru-RU" dirty="0" smtClean="0"/>
            <a:t>в течение 5 рабочих дней со дня получения листка нетрудоспособности</a:t>
          </a:r>
          <a:endParaRPr lang="ru-RU" dirty="0"/>
        </a:p>
      </dgm:t>
    </dgm:pt>
    <dgm:pt modelId="{B251F85D-043C-4761-9B0C-8EC3A3B6B3E5}" type="parTrans" cxnId="{087014B4-09A5-4D77-AF1A-4F4613106EB3}">
      <dgm:prSet/>
      <dgm:spPr/>
      <dgm:t>
        <a:bodyPr/>
        <a:lstStyle/>
        <a:p>
          <a:endParaRPr lang="ru-RU"/>
        </a:p>
      </dgm:t>
    </dgm:pt>
    <dgm:pt modelId="{ED1845A6-F674-42E1-973B-5A6DFB3D9F7C}" type="sibTrans" cxnId="{087014B4-09A5-4D77-AF1A-4F4613106EB3}">
      <dgm:prSet/>
      <dgm:spPr/>
      <dgm:t>
        <a:bodyPr/>
        <a:lstStyle/>
        <a:p>
          <a:endParaRPr lang="ru-RU"/>
        </a:p>
      </dgm:t>
    </dgm:pt>
    <dgm:pt modelId="{99C4B407-F7F1-4D04-951F-7005099634FC}">
      <dgm:prSet/>
      <dgm:spPr/>
      <dgm:t>
        <a:bodyPr/>
        <a:lstStyle/>
        <a:p>
          <a:pPr rtl="0"/>
          <a:r>
            <a:rPr lang="ru-RU" smtClean="0"/>
            <a:t>извещение</a:t>
          </a:r>
          <a:endParaRPr lang="ru-RU" dirty="0"/>
        </a:p>
      </dgm:t>
    </dgm:pt>
    <dgm:pt modelId="{74B1624A-9596-4A88-8114-D2C6E385EAAE}" type="parTrans" cxnId="{92722B10-ED96-47CC-8011-0A8B29B7A99C}">
      <dgm:prSet/>
      <dgm:spPr/>
      <dgm:t>
        <a:bodyPr/>
        <a:lstStyle/>
        <a:p>
          <a:endParaRPr lang="ru-RU"/>
        </a:p>
      </dgm:t>
    </dgm:pt>
    <dgm:pt modelId="{FB2B3FE5-CBE3-4ED2-9690-073273F222F1}" type="sibTrans" cxnId="{92722B10-ED96-47CC-8011-0A8B29B7A99C}">
      <dgm:prSet/>
      <dgm:spPr/>
      <dgm:t>
        <a:bodyPr/>
        <a:lstStyle/>
        <a:p>
          <a:endParaRPr lang="ru-RU"/>
        </a:p>
      </dgm:t>
    </dgm:pt>
    <dgm:pt modelId="{B3FE4CAF-72A7-4B6F-AB5B-08322B128BFB}" type="pres">
      <dgm:prSet presAssocID="{26763CED-009C-46FC-A959-9288D448A0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A2C732-0012-460D-9F4A-50AD366D74BF}" type="pres">
      <dgm:prSet presAssocID="{5D9180E1-303D-40B8-B490-CA7515F2BB02}" presName="boxAndChildren" presStyleCnt="0"/>
      <dgm:spPr/>
    </dgm:pt>
    <dgm:pt modelId="{7913B6FE-954F-41F6-9360-B340A1DC8922}" type="pres">
      <dgm:prSet presAssocID="{5D9180E1-303D-40B8-B490-CA7515F2BB02}" presName="parentTextBox" presStyleLbl="node1" presStyleIdx="0" presStyleCnt="3"/>
      <dgm:spPr/>
      <dgm:t>
        <a:bodyPr/>
        <a:lstStyle/>
        <a:p>
          <a:endParaRPr lang="ru-RU"/>
        </a:p>
      </dgm:t>
    </dgm:pt>
    <dgm:pt modelId="{0A100250-6E72-4B18-AAE0-FD9C38F80C84}" type="pres">
      <dgm:prSet presAssocID="{FB2B3FE5-CBE3-4ED2-9690-073273F222F1}" presName="sp" presStyleCnt="0"/>
      <dgm:spPr/>
    </dgm:pt>
    <dgm:pt modelId="{6635D885-F52C-4850-97A4-7231B42FD76B}" type="pres">
      <dgm:prSet presAssocID="{99C4B407-F7F1-4D04-951F-7005099634FC}" presName="arrowAndChildren" presStyleCnt="0"/>
      <dgm:spPr/>
    </dgm:pt>
    <dgm:pt modelId="{3BDF6EA9-06B4-4D4C-A73B-F67C5F02C54E}" type="pres">
      <dgm:prSet presAssocID="{99C4B407-F7F1-4D04-951F-7005099634FC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88BADDCA-251E-44E2-B7CD-915E0514B612}" type="pres">
      <dgm:prSet presAssocID="{ED1845A6-F674-42E1-973B-5A6DFB3D9F7C}" presName="sp" presStyleCnt="0"/>
      <dgm:spPr/>
    </dgm:pt>
    <dgm:pt modelId="{93368EBC-45A1-460B-A928-27E7A4F776BE}" type="pres">
      <dgm:prSet presAssocID="{E1C36FDD-99B3-4B5E-997E-6CE60901ED8D}" presName="arrowAndChildren" presStyleCnt="0"/>
      <dgm:spPr/>
    </dgm:pt>
    <dgm:pt modelId="{E3B1C6AE-EEF8-4FDB-B61E-90CB907E841F}" type="pres">
      <dgm:prSet presAssocID="{E1C36FDD-99B3-4B5E-997E-6CE60901ED8D}" presName="parentTextArrow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140E8F52-8D04-47F7-9772-2ED78C46409C}" srcId="{26763CED-009C-46FC-A959-9288D448A00B}" destId="{5D9180E1-303D-40B8-B490-CA7515F2BB02}" srcOrd="2" destOrd="0" parTransId="{B676F40C-CCB4-418E-81BA-40FFE069D3F5}" sibTransId="{5899CF2A-C86F-41FC-B97F-0B8B0DC88829}"/>
    <dgm:cxn modelId="{92722B10-ED96-47CC-8011-0A8B29B7A99C}" srcId="{26763CED-009C-46FC-A959-9288D448A00B}" destId="{99C4B407-F7F1-4D04-951F-7005099634FC}" srcOrd="1" destOrd="0" parTransId="{74B1624A-9596-4A88-8114-D2C6E385EAAE}" sibTransId="{FB2B3FE5-CBE3-4ED2-9690-073273F222F1}"/>
    <dgm:cxn modelId="{F806D5EB-F1AA-4FA3-B235-A0972E3A2E2D}" type="presOf" srcId="{5D9180E1-303D-40B8-B490-CA7515F2BB02}" destId="{7913B6FE-954F-41F6-9360-B340A1DC8922}" srcOrd="0" destOrd="0" presId="urn:microsoft.com/office/officeart/2005/8/layout/process4"/>
    <dgm:cxn modelId="{7AE86CCF-F813-489C-931D-5C619ED2E31C}" type="presOf" srcId="{99C4B407-F7F1-4D04-951F-7005099634FC}" destId="{3BDF6EA9-06B4-4D4C-A73B-F67C5F02C54E}" srcOrd="0" destOrd="0" presId="urn:microsoft.com/office/officeart/2005/8/layout/process4"/>
    <dgm:cxn modelId="{A0A6B2AB-74DD-4612-97B1-944242F6BFE8}" type="presOf" srcId="{26763CED-009C-46FC-A959-9288D448A00B}" destId="{B3FE4CAF-72A7-4B6F-AB5B-08322B128BFB}" srcOrd="0" destOrd="0" presId="urn:microsoft.com/office/officeart/2005/8/layout/process4"/>
    <dgm:cxn modelId="{795DC05D-30C8-493D-B64A-8F29CEFED8D7}" type="presOf" srcId="{E1C36FDD-99B3-4B5E-997E-6CE60901ED8D}" destId="{E3B1C6AE-EEF8-4FDB-B61E-90CB907E841F}" srcOrd="0" destOrd="0" presId="urn:microsoft.com/office/officeart/2005/8/layout/process4"/>
    <dgm:cxn modelId="{087014B4-09A5-4D77-AF1A-4F4613106EB3}" srcId="{26763CED-009C-46FC-A959-9288D448A00B}" destId="{E1C36FDD-99B3-4B5E-997E-6CE60901ED8D}" srcOrd="0" destOrd="0" parTransId="{B251F85D-043C-4761-9B0C-8EC3A3B6B3E5}" sibTransId="{ED1845A6-F674-42E1-973B-5A6DFB3D9F7C}"/>
    <dgm:cxn modelId="{F15F6C1A-644C-470C-8CD5-9B369D277E30}" type="presParOf" srcId="{B3FE4CAF-72A7-4B6F-AB5B-08322B128BFB}" destId="{95A2C732-0012-460D-9F4A-50AD366D74BF}" srcOrd="0" destOrd="0" presId="urn:microsoft.com/office/officeart/2005/8/layout/process4"/>
    <dgm:cxn modelId="{28B91853-CC7D-4D0C-948B-EDE15B3DAD3B}" type="presParOf" srcId="{95A2C732-0012-460D-9F4A-50AD366D74BF}" destId="{7913B6FE-954F-41F6-9360-B340A1DC8922}" srcOrd="0" destOrd="0" presId="urn:microsoft.com/office/officeart/2005/8/layout/process4"/>
    <dgm:cxn modelId="{8D1F30EB-303E-4858-B7F4-FE915DA4AFE9}" type="presParOf" srcId="{B3FE4CAF-72A7-4B6F-AB5B-08322B128BFB}" destId="{0A100250-6E72-4B18-AAE0-FD9C38F80C84}" srcOrd="1" destOrd="0" presId="urn:microsoft.com/office/officeart/2005/8/layout/process4"/>
    <dgm:cxn modelId="{62C097F6-EBFF-405B-A1E5-436A77087AD4}" type="presParOf" srcId="{B3FE4CAF-72A7-4B6F-AB5B-08322B128BFB}" destId="{6635D885-F52C-4850-97A4-7231B42FD76B}" srcOrd="2" destOrd="0" presId="urn:microsoft.com/office/officeart/2005/8/layout/process4"/>
    <dgm:cxn modelId="{4833E46F-8EED-4526-B9EB-6101A886A515}" type="presParOf" srcId="{6635D885-F52C-4850-97A4-7231B42FD76B}" destId="{3BDF6EA9-06B4-4D4C-A73B-F67C5F02C54E}" srcOrd="0" destOrd="0" presId="urn:microsoft.com/office/officeart/2005/8/layout/process4"/>
    <dgm:cxn modelId="{11E23D95-8B80-478B-B840-EBFA942F4A65}" type="presParOf" srcId="{B3FE4CAF-72A7-4B6F-AB5B-08322B128BFB}" destId="{88BADDCA-251E-44E2-B7CD-915E0514B612}" srcOrd="3" destOrd="0" presId="urn:microsoft.com/office/officeart/2005/8/layout/process4"/>
    <dgm:cxn modelId="{95716BF2-C7A8-4F66-905A-27F1BD2652B1}" type="presParOf" srcId="{B3FE4CAF-72A7-4B6F-AB5B-08322B128BFB}" destId="{93368EBC-45A1-460B-A928-27E7A4F776BE}" srcOrd="4" destOrd="0" presId="urn:microsoft.com/office/officeart/2005/8/layout/process4"/>
    <dgm:cxn modelId="{837B139F-1BEC-488E-A867-101ED2A2FC3C}" type="presParOf" srcId="{93368EBC-45A1-460B-A928-27E7A4F776BE}" destId="{E3B1C6AE-EEF8-4FDB-B61E-90CB907E841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7.xml><?xml version="1.0" encoding="utf-8"?>
<dgm:dataModel xmlns:dgm="http://schemas.openxmlformats.org/drawingml/2006/diagram" xmlns:a="http://schemas.openxmlformats.org/drawingml/2006/main">
  <dgm:ptLst>
    <dgm:pt modelId="{26763CED-009C-46FC-A959-9288D448A00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68E270-6CEE-417A-A15C-E998B2E93026}">
      <dgm:prSet/>
      <dgm:spPr/>
      <dgm:t>
        <a:bodyPr/>
        <a:lstStyle/>
        <a:p>
          <a:pPr rtl="0"/>
          <a:r>
            <a:rPr lang="ru-RU" dirty="0" smtClean="0"/>
            <a:t>решение </a:t>
          </a:r>
          <a:endParaRPr lang="ru-RU" dirty="0"/>
        </a:p>
      </dgm:t>
    </dgm:pt>
    <dgm:pt modelId="{9D290EDD-879F-4BDD-876F-32F44886EEA4}" type="parTrans" cxnId="{B1727DA0-14C1-4915-A5FD-55F9194349F2}">
      <dgm:prSet/>
      <dgm:spPr/>
      <dgm:t>
        <a:bodyPr/>
        <a:lstStyle/>
        <a:p>
          <a:endParaRPr lang="ru-RU"/>
        </a:p>
      </dgm:t>
    </dgm:pt>
    <dgm:pt modelId="{3106DEBB-67B3-4B14-823C-09F57B69E06E}" type="sibTrans" cxnId="{B1727DA0-14C1-4915-A5FD-55F9194349F2}">
      <dgm:prSet/>
      <dgm:spPr/>
      <dgm:t>
        <a:bodyPr/>
        <a:lstStyle/>
        <a:p>
          <a:endParaRPr lang="ru-RU"/>
        </a:p>
      </dgm:t>
    </dgm:pt>
    <dgm:pt modelId="{AFA6FEEB-A044-4CE7-A9D5-5C2890A4E8FC}">
      <dgm:prSet/>
      <dgm:spPr/>
      <dgm:t>
        <a:bodyPr/>
        <a:lstStyle/>
        <a:p>
          <a:pPr rtl="0"/>
          <a:r>
            <a:rPr lang="ru-RU" smtClean="0"/>
            <a:t>в течение 3 рабочих дней со дня получения исправленного листка нетрудоспособности</a:t>
          </a:r>
          <a:endParaRPr lang="ru-RU"/>
        </a:p>
      </dgm:t>
    </dgm:pt>
    <dgm:pt modelId="{E70C2951-4FAC-41C1-9B84-292C6DC5729B}" type="parTrans" cxnId="{BABB04A4-AB4A-4023-A80B-5BE172AF6A96}">
      <dgm:prSet/>
      <dgm:spPr/>
      <dgm:t>
        <a:bodyPr/>
        <a:lstStyle/>
        <a:p>
          <a:endParaRPr lang="ru-RU"/>
        </a:p>
      </dgm:t>
    </dgm:pt>
    <dgm:pt modelId="{3D8C8B4F-48F4-44B5-A6C1-C3FA43FBDF2A}" type="sibTrans" cxnId="{BABB04A4-AB4A-4023-A80B-5BE172AF6A96}">
      <dgm:prSet/>
      <dgm:spPr/>
      <dgm:t>
        <a:bodyPr/>
        <a:lstStyle/>
        <a:p>
          <a:endParaRPr lang="ru-RU"/>
        </a:p>
      </dgm:t>
    </dgm:pt>
    <dgm:pt modelId="{B346878E-A19B-4CFB-8C3F-6B9D8F09B3CB}" type="pres">
      <dgm:prSet presAssocID="{26763CED-009C-46FC-A959-9288D448A00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6C656A-A430-4A13-B551-41506C658B30}" type="pres">
      <dgm:prSet presAssocID="{EA68E270-6CEE-417A-A15C-E998B2E93026}" presName="node" presStyleLbl="node1" presStyleIdx="0" presStyleCnt="2" custScaleX="46988" custScaleY="43979" custLinFactNeighborX="-117" custLinFactNeighborY="-15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008D8F-71A8-4151-AE74-6385AAD239CC}" type="pres">
      <dgm:prSet presAssocID="{3106DEBB-67B3-4B14-823C-09F57B69E06E}" presName="sibTrans" presStyleLbl="sibTrans2D1" presStyleIdx="0" presStyleCnt="1"/>
      <dgm:spPr/>
      <dgm:t>
        <a:bodyPr/>
        <a:lstStyle/>
        <a:p>
          <a:endParaRPr lang="ru-RU"/>
        </a:p>
      </dgm:t>
    </dgm:pt>
    <dgm:pt modelId="{800C673F-D3C7-4DCF-B8E2-C2A51EAFDDF8}" type="pres">
      <dgm:prSet presAssocID="{3106DEBB-67B3-4B14-823C-09F57B69E06E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9BF6AA2B-9BF5-409F-9BF1-3A614E61DA12}" type="pres">
      <dgm:prSet presAssocID="{AFA6FEEB-A044-4CE7-A9D5-5C2890A4E8FC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D52BD6-7880-4F83-98B4-40640181B6CA}" type="presOf" srcId="{3106DEBB-67B3-4B14-823C-09F57B69E06E}" destId="{800C673F-D3C7-4DCF-B8E2-C2A51EAFDDF8}" srcOrd="1" destOrd="0" presId="urn:microsoft.com/office/officeart/2005/8/layout/process1"/>
    <dgm:cxn modelId="{B1727DA0-14C1-4915-A5FD-55F9194349F2}" srcId="{26763CED-009C-46FC-A959-9288D448A00B}" destId="{EA68E270-6CEE-417A-A15C-E998B2E93026}" srcOrd="0" destOrd="0" parTransId="{9D290EDD-879F-4BDD-876F-32F44886EEA4}" sibTransId="{3106DEBB-67B3-4B14-823C-09F57B69E06E}"/>
    <dgm:cxn modelId="{FBF6C359-AA0F-4488-96B5-8E578E6D82E6}" type="presOf" srcId="{EA68E270-6CEE-417A-A15C-E998B2E93026}" destId="{F26C656A-A430-4A13-B551-41506C658B30}" srcOrd="0" destOrd="0" presId="urn:microsoft.com/office/officeart/2005/8/layout/process1"/>
    <dgm:cxn modelId="{AC26E7AE-6304-4335-A918-72B101062620}" type="presOf" srcId="{26763CED-009C-46FC-A959-9288D448A00B}" destId="{B346878E-A19B-4CFB-8C3F-6B9D8F09B3CB}" srcOrd="0" destOrd="0" presId="urn:microsoft.com/office/officeart/2005/8/layout/process1"/>
    <dgm:cxn modelId="{364122D1-A4E0-49E8-AFC0-672D48A46795}" type="presOf" srcId="{AFA6FEEB-A044-4CE7-A9D5-5C2890A4E8FC}" destId="{9BF6AA2B-9BF5-409F-9BF1-3A614E61DA12}" srcOrd="0" destOrd="0" presId="urn:microsoft.com/office/officeart/2005/8/layout/process1"/>
    <dgm:cxn modelId="{D16C41FB-CECE-42B5-97F2-1A6F1B305392}" type="presOf" srcId="{3106DEBB-67B3-4B14-823C-09F57B69E06E}" destId="{6D008D8F-71A8-4151-AE74-6385AAD239CC}" srcOrd="0" destOrd="0" presId="urn:microsoft.com/office/officeart/2005/8/layout/process1"/>
    <dgm:cxn modelId="{BABB04A4-AB4A-4023-A80B-5BE172AF6A96}" srcId="{26763CED-009C-46FC-A959-9288D448A00B}" destId="{AFA6FEEB-A044-4CE7-A9D5-5C2890A4E8FC}" srcOrd="1" destOrd="0" parTransId="{E70C2951-4FAC-41C1-9B84-292C6DC5729B}" sibTransId="{3D8C8B4F-48F4-44B5-A6C1-C3FA43FBDF2A}"/>
    <dgm:cxn modelId="{387B2D15-66A1-4692-8880-5A6C7819F634}" type="presParOf" srcId="{B346878E-A19B-4CFB-8C3F-6B9D8F09B3CB}" destId="{F26C656A-A430-4A13-B551-41506C658B30}" srcOrd="0" destOrd="0" presId="urn:microsoft.com/office/officeart/2005/8/layout/process1"/>
    <dgm:cxn modelId="{66F7C89C-6CCD-40DD-8416-40F384ED09D2}" type="presParOf" srcId="{B346878E-A19B-4CFB-8C3F-6B9D8F09B3CB}" destId="{6D008D8F-71A8-4151-AE74-6385AAD239CC}" srcOrd="1" destOrd="0" presId="urn:microsoft.com/office/officeart/2005/8/layout/process1"/>
    <dgm:cxn modelId="{ECF8A444-1D93-4104-85F0-6870CD188548}" type="presParOf" srcId="{6D008D8F-71A8-4151-AE74-6385AAD239CC}" destId="{800C673F-D3C7-4DCF-B8E2-C2A51EAFDDF8}" srcOrd="0" destOrd="0" presId="urn:microsoft.com/office/officeart/2005/8/layout/process1"/>
    <dgm:cxn modelId="{43F39D1B-DA6E-4598-8981-5ABCEA47BB75}" type="presParOf" srcId="{B346878E-A19B-4CFB-8C3F-6B9D8F09B3CB}" destId="{9BF6AA2B-9BF5-409F-9BF1-3A614E61DA1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8.xml><?xml version="1.0" encoding="utf-8"?>
<dgm:dataModel xmlns:dgm="http://schemas.openxmlformats.org/drawingml/2006/diagram" xmlns:a="http://schemas.openxmlformats.org/drawingml/2006/main">
  <dgm:ptLst>
    <dgm:pt modelId="{8ADC01B0-1500-470E-8F2F-F4D261FCE402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EF1B28-8C67-4ABD-B1F5-59C9033B36E2}">
      <dgm:prSet/>
      <dgm:spPr/>
      <dgm:t>
        <a:bodyPr/>
        <a:lstStyle/>
        <a:p>
          <a:pPr rtl="0"/>
          <a:r>
            <a:rPr lang="ru-RU" dirty="0" smtClean="0"/>
            <a:t>заявление страхователя о возмещении расходов (</a:t>
          </a:r>
          <a:r>
            <a:rPr lang="ru-RU" b="1" i="1" dirty="0" smtClean="0"/>
            <a:t>приложение №6 к приказу ФСС РФ от 24.11.2017 N 578)</a:t>
          </a:r>
          <a:endParaRPr lang="ru-RU" dirty="0"/>
        </a:p>
      </dgm:t>
    </dgm:pt>
    <dgm:pt modelId="{FF3EAD79-5FC2-4EEB-89A7-B481F7F5D662}" type="parTrans" cxnId="{2C79EE5B-D3E6-4FBE-BC95-DCAFB8BCC34D}">
      <dgm:prSet/>
      <dgm:spPr/>
      <dgm:t>
        <a:bodyPr/>
        <a:lstStyle/>
        <a:p>
          <a:endParaRPr lang="ru-RU"/>
        </a:p>
      </dgm:t>
    </dgm:pt>
    <dgm:pt modelId="{CA1B1BA7-69C4-420E-9B30-5FD3BB9B0EBA}" type="sibTrans" cxnId="{2C79EE5B-D3E6-4FBE-BC95-DCAFB8BCC34D}">
      <dgm:prSet/>
      <dgm:spPr/>
      <dgm:t>
        <a:bodyPr/>
        <a:lstStyle/>
        <a:p>
          <a:endParaRPr lang="ru-RU"/>
        </a:p>
      </dgm:t>
    </dgm:pt>
    <dgm:pt modelId="{21077E87-1D36-4483-AFD3-210ECDFB9073}">
      <dgm:prSet/>
      <dgm:spPr/>
      <dgm:t>
        <a:bodyPr/>
        <a:lstStyle/>
        <a:p>
          <a:pPr rtl="0"/>
          <a:r>
            <a:rPr lang="ru-RU" dirty="0" smtClean="0"/>
            <a:t>справка о смерти</a:t>
          </a:r>
          <a:endParaRPr lang="ru-RU" dirty="0"/>
        </a:p>
      </dgm:t>
    </dgm:pt>
    <dgm:pt modelId="{71674DC9-1E35-4CA5-A2E6-17D7E3AEAB4B}" type="parTrans" cxnId="{DB00BB29-BA8F-45F6-B006-BDBFD08E2BB4}">
      <dgm:prSet/>
      <dgm:spPr/>
      <dgm:t>
        <a:bodyPr/>
        <a:lstStyle/>
        <a:p>
          <a:endParaRPr lang="ru-RU"/>
        </a:p>
      </dgm:t>
    </dgm:pt>
    <dgm:pt modelId="{5BE8CC77-74A1-458F-BB72-49B6215743D1}" type="sibTrans" cxnId="{DB00BB29-BA8F-45F6-B006-BDBFD08E2BB4}">
      <dgm:prSet/>
      <dgm:spPr/>
      <dgm:t>
        <a:bodyPr/>
        <a:lstStyle/>
        <a:p>
          <a:endParaRPr lang="ru-RU"/>
        </a:p>
      </dgm:t>
    </dgm:pt>
    <dgm:pt modelId="{F3A6FE9A-EE7A-4065-9C86-093357873E6F}" type="pres">
      <dgm:prSet presAssocID="{8ADC01B0-1500-470E-8F2F-F4D261FCE402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C970A0-C169-44B6-AF93-BBC622920B14}" type="pres">
      <dgm:prSet presAssocID="{49EF1B28-8C67-4ABD-B1F5-59C9033B36E2}" presName="comp" presStyleCnt="0"/>
      <dgm:spPr/>
    </dgm:pt>
    <dgm:pt modelId="{5C474FD7-3AC6-4D22-AD4A-7F6BE0A3E2F1}" type="pres">
      <dgm:prSet presAssocID="{49EF1B28-8C67-4ABD-B1F5-59C9033B36E2}" presName="box" presStyleLbl="node1" presStyleIdx="0" presStyleCnt="2"/>
      <dgm:spPr/>
      <dgm:t>
        <a:bodyPr/>
        <a:lstStyle/>
        <a:p>
          <a:endParaRPr lang="ru-RU"/>
        </a:p>
      </dgm:t>
    </dgm:pt>
    <dgm:pt modelId="{C2F6AB56-10D3-459C-9AF3-7FE59FC4DFCD}" type="pres">
      <dgm:prSet presAssocID="{49EF1B28-8C67-4ABD-B1F5-59C9033B36E2}" presName="img" presStyleLbl="fgImgPlace1" presStyleIdx="0" presStyleCnt="2"/>
      <dgm:spPr/>
    </dgm:pt>
    <dgm:pt modelId="{14223809-4D84-4D4B-928A-C9915761B2CF}" type="pres">
      <dgm:prSet presAssocID="{49EF1B28-8C67-4ABD-B1F5-59C9033B36E2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14216D-4B6F-4BD2-94B8-274572A62F7B}" type="pres">
      <dgm:prSet presAssocID="{CA1B1BA7-69C4-420E-9B30-5FD3BB9B0EBA}" presName="spacer" presStyleCnt="0"/>
      <dgm:spPr/>
    </dgm:pt>
    <dgm:pt modelId="{83090A32-58A6-44FE-9CE6-86E81D26106F}" type="pres">
      <dgm:prSet presAssocID="{21077E87-1D36-4483-AFD3-210ECDFB9073}" presName="comp" presStyleCnt="0"/>
      <dgm:spPr/>
    </dgm:pt>
    <dgm:pt modelId="{FA9F0F5F-9C43-431B-AA3F-67F601479C67}" type="pres">
      <dgm:prSet presAssocID="{21077E87-1D36-4483-AFD3-210ECDFB9073}" presName="box" presStyleLbl="node1" presStyleIdx="1" presStyleCnt="2"/>
      <dgm:spPr/>
      <dgm:t>
        <a:bodyPr/>
        <a:lstStyle/>
        <a:p>
          <a:endParaRPr lang="ru-RU"/>
        </a:p>
      </dgm:t>
    </dgm:pt>
    <dgm:pt modelId="{AE21A8A4-3ACD-4879-A534-36DD09F472D1}" type="pres">
      <dgm:prSet presAssocID="{21077E87-1D36-4483-AFD3-210ECDFB9073}" presName="img" presStyleLbl="fgImgPlace1" presStyleIdx="1" presStyleCnt="2"/>
      <dgm:spPr/>
    </dgm:pt>
    <dgm:pt modelId="{105B5365-A907-4841-94E6-93353FD329DB}" type="pres">
      <dgm:prSet presAssocID="{21077E87-1D36-4483-AFD3-210ECDFB9073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FCDD77-C61F-490C-A404-AC7B2BBB95A6}" type="presOf" srcId="{49EF1B28-8C67-4ABD-B1F5-59C9033B36E2}" destId="{5C474FD7-3AC6-4D22-AD4A-7F6BE0A3E2F1}" srcOrd="0" destOrd="0" presId="urn:microsoft.com/office/officeart/2005/8/layout/vList4#1"/>
    <dgm:cxn modelId="{DDBEBCEF-AEAC-46F4-B5CC-0204D639C6B5}" type="presOf" srcId="{21077E87-1D36-4483-AFD3-210ECDFB9073}" destId="{FA9F0F5F-9C43-431B-AA3F-67F601479C67}" srcOrd="0" destOrd="0" presId="urn:microsoft.com/office/officeart/2005/8/layout/vList4#1"/>
    <dgm:cxn modelId="{DB00BB29-BA8F-45F6-B006-BDBFD08E2BB4}" srcId="{8ADC01B0-1500-470E-8F2F-F4D261FCE402}" destId="{21077E87-1D36-4483-AFD3-210ECDFB9073}" srcOrd="1" destOrd="0" parTransId="{71674DC9-1E35-4CA5-A2E6-17D7E3AEAB4B}" sibTransId="{5BE8CC77-74A1-458F-BB72-49B6215743D1}"/>
    <dgm:cxn modelId="{E1D90675-5D82-4AB9-A14C-32639F636555}" type="presOf" srcId="{49EF1B28-8C67-4ABD-B1F5-59C9033B36E2}" destId="{14223809-4D84-4D4B-928A-C9915761B2CF}" srcOrd="1" destOrd="0" presId="urn:microsoft.com/office/officeart/2005/8/layout/vList4#1"/>
    <dgm:cxn modelId="{882AFFDA-3CAD-4187-A446-2F25EC16DAA3}" type="presOf" srcId="{8ADC01B0-1500-470E-8F2F-F4D261FCE402}" destId="{F3A6FE9A-EE7A-4065-9C86-093357873E6F}" srcOrd="0" destOrd="0" presId="urn:microsoft.com/office/officeart/2005/8/layout/vList4#1"/>
    <dgm:cxn modelId="{2C79EE5B-D3E6-4FBE-BC95-DCAFB8BCC34D}" srcId="{8ADC01B0-1500-470E-8F2F-F4D261FCE402}" destId="{49EF1B28-8C67-4ABD-B1F5-59C9033B36E2}" srcOrd="0" destOrd="0" parTransId="{FF3EAD79-5FC2-4EEB-89A7-B481F7F5D662}" sibTransId="{CA1B1BA7-69C4-420E-9B30-5FD3BB9B0EBA}"/>
    <dgm:cxn modelId="{3D9E65CA-8117-4332-9953-66EC26CF7C52}" type="presOf" srcId="{21077E87-1D36-4483-AFD3-210ECDFB9073}" destId="{105B5365-A907-4841-94E6-93353FD329DB}" srcOrd="1" destOrd="0" presId="urn:microsoft.com/office/officeart/2005/8/layout/vList4#1"/>
    <dgm:cxn modelId="{6107BAC7-A92E-416D-BF1B-046E88A19EA0}" type="presParOf" srcId="{F3A6FE9A-EE7A-4065-9C86-093357873E6F}" destId="{3EC970A0-C169-44B6-AF93-BBC622920B14}" srcOrd="0" destOrd="0" presId="urn:microsoft.com/office/officeart/2005/8/layout/vList4#1"/>
    <dgm:cxn modelId="{FA05DACF-98FC-4DF3-B3BA-A26A08B694C2}" type="presParOf" srcId="{3EC970A0-C169-44B6-AF93-BBC622920B14}" destId="{5C474FD7-3AC6-4D22-AD4A-7F6BE0A3E2F1}" srcOrd="0" destOrd="0" presId="urn:microsoft.com/office/officeart/2005/8/layout/vList4#1"/>
    <dgm:cxn modelId="{C629DC46-2178-43F0-BB7A-DEF61246C1DA}" type="presParOf" srcId="{3EC970A0-C169-44B6-AF93-BBC622920B14}" destId="{C2F6AB56-10D3-459C-9AF3-7FE59FC4DFCD}" srcOrd="1" destOrd="0" presId="urn:microsoft.com/office/officeart/2005/8/layout/vList4#1"/>
    <dgm:cxn modelId="{1873056F-AAE5-4E76-8385-64BEDD45EE01}" type="presParOf" srcId="{3EC970A0-C169-44B6-AF93-BBC622920B14}" destId="{14223809-4D84-4D4B-928A-C9915761B2CF}" srcOrd="2" destOrd="0" presId="urn:microsoft.com/office/officeart/2005/8/layout/vList4#1"/>
    <dgm:cxn modelId="{5C10D145-5B3C-44EB-B6DD-C23F9AA40DD3}" type="presParOf" srcId="{F3A6FE9A-EE7A-4065-9C86-093357873E6F}" destId="{C614216D-4B6F-4BD2-94B8-274572A62F7B}" srcOrd="1" destOrd="0" presId="urn:microsoft.com/office/officeart/2005/8/layout/vList4#1"/>
    <dgm:cxn modelId="{15E48009-2CD9-4D74-BBCC-4C32B24004EF}" type="presParOf" srcId="{F3A6FE9A-EE7A-4065-9C86-093357873E6F}" destId="{83090A32-58A6-44FE-9CE6-86E81D26106F}" srcOrd="2" destOrd="0" presId="urn:microsoft.com/office/officeart/2005/8/layout/vList4#1"/>
    <dgm:cxn modelId="{5FC7E548-D01E-42BA-A4F0-BE345C9E7535}" type="presParOf" srcId="{83090A32-58A6-44FE-9CE6-86E81D26106F}" destId="{FA9F0F5F-9C43-431B-AA3F-67F601479C67}" srcOrd="0" destOrd="0" presId="urn:microsoft.com/office/officeart/2005/8/layout/vList4#1"/>
    <dgm:cxn modelId="{ACFB22C8-52C9-40D5-8ED2-21C1C00E9937}" type="presParOf" srcId="{83090A32-58A6-44FE-9CE6-86E81D26106F}" destId="{AE21A8A4-3ACD-4879-A534-36DD09F472D1}" srcOrd="1" destOrd="0" presId="urn:microsoft.com/office/officeart/2005/8/layout/vList4#1"/>
    <dgm:cxn modelId="{DC2E7239-3160-4924-A60E-6DC4D77ED20A}" type="presParOf" srcId="{83090A32-58A6-44FE-9CE6-86E81D26106F}" destId="{105B5365-A907-4841-94E6-93353FD329DB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9.xml><?xml version="1.0" encoding="utf-8"?>
<dgm:dataModel xmlns:dgm="http://schemas.openxmlformats.org/drawingml/2006/diagram" xmlns:a="http://schemas.openxmlformats.org/drawingml/2006/main">
  <dgm:ptLst>
    <dgm:pt modelId="{B6DE3399-731C-4092-B0AA-366D137379C1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741576-3B17-4ECA-8A33-E24063D8F6CC}">
      <dgm:prSet/>
      <dgm:spPr/>
      <dgm:t>
        <a:bodyPr/>
        <a:lstStyle/>
        <a:p>
          <a:pPr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СТРАХОВАТЕЛЬ - полный комплект документов-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603421-58B9-4F21-B155-CDDD9E2734CA}" type="parTrans" cxnId="{1E6BFD28-A3B7-49A4-AD5B-38D67ED42126}">
      <dgm:prSet/>
      <dgm:spPr/>
      <dgm:t>
        <a:bodyPr/>
        <a:lstStyle/>
        <a:p>
          <a:endParaRPr lang="ru-RU"/>
        </a:p>
      </dgm:t>
    </dgm:pt>
    <dgm:pt modelId="{1E73BD2B-583F-407B-B84D-E9B61AB90593}" type="sibTrans" cxnId="{1E6BFD28-A3B7-49A4-AD5B-38D67ED42126}">
      <dgm:prSet/>
      <dgm:spPr/>
      <dgm:t>
        <a:bodyPr/>
        <a:lstStyle/>
        <a:p>
          <a:endParaRPr lang="ru-RU"/>
        </a:p>
      </dgm:t>
    </dgm:pt>
    <dgm:pt modelId="{1095E520-7C6C-4545-B9C2-A45A1FC0D89C}">
      <dgm:prSet/>
      <dgm:spPr/>
      <dgm:t>
        <a:bodyPr/>
        <a:lstStyle/>
        <a:p>
          <a:pPr rtl="0"/>
          <a:r>
            <a:rPr lang="ru-RU" dirty="0" smtClean="0"/>
            <a:t>РЕГИОНАЛЬНОЕ ОТДЕЛЕНИЕ - решение о возмещении расходов</a:t>
          </a:r>
          <a:endParaRPr lang="ru-RU" dirty="0"/>
        </a:p>
      </dgm:t>
    </dgm:pt>
    <dgm:pt modelId="{A82CE441-FC3B-4A9B-B379-0BCFFE125AAE}" type="parTrans" cxnId="{1E867EE0-251C-403B-884E-38877A7EB820}">
      <dgm:prSet/>
      <dgm:spPr/>
      <dgm:t>
        <a:bodyPr/>
        <a:lstStyle/>
        <a:p>
          <a:endParaRPr lang="ru-RU"/>
        </a:p>
      </dgm:t>
    </dgm:pt>
    <dgm:pt modelId="{FF049D1D-FD8C-49F0-9D28-EFCB17CEE50B}" type="sibTrans" cxnId="{1E867EE0-251C-403B-884E-38877A7EB820}">
      <dgm:prSet/>
      <dgm:spPr/>
      <dgm:t>
        <a:bodyPr/>
        <a:lstStyle/>
        <a:p>
          <a:endParaRPr lang="ru-RU"/>
        </a:p>
      </dgm:t>
    </dgm:pt>
    <dgm:pt modelId="{58A35396-5B95-46BE-8B09-C695A8CD26BB}">
      <dgm:prSet/>
      <dgm:spPr/>
      <dgm:t>
        <a:bodyPr/>
        <a:lstStyle/>
        <a:p>
          <a:pPr rtl="0"/>
          <a:r>
            <a:rPr lang="ru-RU" dirty="0" smtClean="0"/>
            <a:t>РЕГИОНАЛЬНОЕ ОТДЕЛЕНИЕ- возврат документов страхователю</a:t>
          </a:r>
          <a:endParaRPr lang="ru-RU" dirty="0"/>
        </a:p>
      </dgm:t>
    </dgm:pt>
    <dgm:pt modelId="{329BE936-3B7C-4BDC-BA67-E5DC65E2CB02}" type="parTrans" cxnId="{BF64BC20-191C-45D3-88FC-4F45C0A833D5}">
      <dgm:prSet/>
      <dgm:spPr/>
      <dgm:t>
        <a:bodyPr/>
        <a:lstStyle/>
        <a:p>
          <a:endParaRPr lang="ru-RU"/>
        </a:p>
      </dgm:t>
    </dgm:pt>
    <dgm:pt modelId="{D0E6B456-F6B8-4935-9750-006E021C492D}" type="sibTrans" cxnId="{BF64BC20-191C-45D3-88FC-4F45C0A833D5}">
      <dgm:prSet/>
      <dgm:spPr/>
      <dgm:t>
        <a:bodyPr/>
        <a:lstStyle/>
        <a:p>
          <a:endParaRPr lang="ru-RU"/>
        </a:p>
      </dgm:t>
    </dgm:pt>
    <dgm:pt modelId="{803E92A0-B042-474F-B78B-ADCFF9E1C38B}">
      <dgm:prSet/>
      <dgm:spPr/>
      <dgm:t>
        <a:bodyPr/>
        <a:lstStyle/>
        <a:p>
          <a:pPr rtl="0"/>
          <a:r>
            <a:rPr lang="ru-RU" dirty="0" smtClean="0"/>
            <a:t> СТРАХОВАТЕЛЬ – хранение документов в установленном порядке</a:t>
          </a:r>
          <a:endParaRPr lang="ru-RU" dirty="0"/>
        </a:p>
      </dgm:t>
    </dgm:pt>
    <dgm:pt modelId="{22DB37D5-C26F-4BBB-8022-3F42FA6F8D05}" type="parTrans" cxnId="{27DA6D2F-C7A4-4A06-8737-957FBCED1161}">
      <dgm:prSet/>
      <dgm:spPr/>
      <dgm:t>
        <a:bodyPr/>
        <a:lstStyle/>
        <a:p>
          <a:endParaRPr lang="ru-RU"/>
        </a:p>
      </dgm:t>
    </dgm:pt>
    <dgm:pt modelId="{E20E636D-B77E-4FB6-B009-FE86827C6577}" type="sibTrans" cxnId="{27DA6D2F-C7A4-4A06-8737-957FBCED1161}">
      <dgm:prSet/>
      <dgm:spPr/>
      <dgm:t>
        <a:bodyPr/>
        <a:lstStyle/>
        <a:p>
          <a:endParaRPr lang="ru-RU"/>
        </a:p>
      </dgm:t>
    </dgm:pt>
    <dgm:pt modelId="{DDB001DC-33BC-4721-B8FA-880B122F70C8}" type="pres">
      <dgm:prSet presAssocID="{B6DE3399-731C-4092-B0AA-366D137379C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8F1DD8-6AF4-4191-AFCC-6C8D5849AA95}" type="pres">
      <dgm:prSet presAssocID="{EE741576-3B17-4ECA-8A33-E24063D8F6C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DFE7F2-BF90-4043-AE36-81878B6F690C}" type="pres">
      <dgm:prSet presAssocID="{1E73BD2B-583F-407B-B84D-E9B61AB90593}" presName="sibTrans" presStyleLbl="sibTrans1D1" presStyleIdx="0" presStyleCnt="3"/>
      <dgm:spPr/>
      <dgm:t>
        <a:bodyPr/>
        <a:lstStyle/>
        <a:p>
          <a:endParaRPr lang="ru-RU"/>
        </a:p>
      </dgm:t>
    </dgm:pt>
    <dgm:pt modelId="{E225F8F2-13A2-4C29-8D5A-0E57732C924D}" type="pres">
      <dgm:prSet presAssocID="{1E73BD2B-583F-407B-B84D-E9B61AB90593}" presName="connectorText" presStyleLbl="sibTrans1D1" presStyleIdx="0" presStyleCnt="3"/>
      <dgm:spPr/>
      <dgm:t>
        <a:bodyPr/>
        <a:lstStyle/>
        <a:p>
          <a:endParaRPr lang="ru-RU"/>
        </a:p>
      </dgm:t>
    </dgm:pt>
    <dgm:pt modelId="{42D22565-659A-45E3-9FD0-7A8B64150FCB}" type="pres">
      <dgm:prSet presAssocID="{1095E520-7C6C-4545-B9C2-A45A1FC0D89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FD60FE-6EF3-41C4-B7F4-F00D108F31E7}" type="pres">
      <dgm:prSet presAssocID="{FF049D1D-FD8C-49F0-9D28-EFCB17CEE50B}" presName="sibTrans" presStyleLbl="sibTrans1D1" presStyleIdx="1" presStyleCnt="3"/>
      <dgm:spPr/>
      <dgm:t>
        <a:bodyPr/>
        <a:lstStyle/>
        <a:p>
          <a:endParaRPr lang="ru-RU"/>
        </a:p>
      </dgm:t>
    </dgm:pt>
    <dgm:pt modelId="{687F783B-662E-4E39-B9C3-23076A4ADDFA}" type="pres">
      <dgm:prSet presAssocID="{FF049D1D-FD8C-49F0-9D28-EFCB17CEE50B}" presName="connectorText" presStyleLbl="sibTrans1D1" presStyleIdx="1" presStyleCnt="3"/>
      <dgm:spPr/>
      <dgm:t>
        <a:bodyPr/>
        <a:lstStyle/>
        <a:p>
          <a:endParaRPr lang="ru-RU"/>
        </a:p>
      </dgm:t>
    </dgm:pt>
    <dgm:pt modelId="{881AD1A8-ADAC-4914-A694-0A0925A60907}" type="pres">
      <dgm:prSet presAssocID="{58A35396-5B95-46BE-8B09-C695A8CD26B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AB6152-6CFE-4194-AB30-CC28E6CC75A2}" type="pres">
      <dgm:prSet presAssocID="{D0E6B456-F6B8-4935-9750-006E021C492D}" presName="sibTrans" presStyleLbl="sibTrans1D1" presStyleIdx="2" presStyleCnt="3"/>
      <dgm:spPr/>
      <dgm:t>
        <a:bodyPr/>
        <a:lstStyle/>
        <a:p>
          <a:endParaRPr lang="ru-RU"/>
        </a:p>
      </dgm:t>
    </dgm:pt>
    <dgm:pt modelId="{CC11FC01-57B7-498C-A28D-0933FAE7C07C}" type="pres">
      <dgm:prSet presAssocID="{D0E6B456-F6B8-4935-9750-006E021C492D}" presName="connectorText" presStyleLbl="sibTrans1D1" presStyleIdx="2" presStyleCnt="3"/>
      <dgm:spPr/>
      <dgm:t>
        <a:bodyPr/>
        <a:lstStyle/>
        <a:p>
          <a:endParaRPr lang="ru-RU"/>
        </a:p>
      </dgm:t>
    </dgm:pt>
    <dgm:pt modelId="{95239FFE-D494-433A-BF6A-C47C927D46DA}" type="pres">
      <dgm:prSet presAssocID="{803E92A0-B042-474F-B78B-ADCFF9E1C38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B71DD2-A479-4779-B98F-7200D206BBE5}" type="presOf" srcId="{1095E520-7C6C-4545-B9C2-A45A1FC0D89C}" destId="{42D22565-659A-45E3-9FD0-7A8B64150FCB}" srcOrd="0" destOrd="0" presId="urn:microsoft.com/office/officeart/2005/8/layout/bProcess3"/>
    <dgm:cxn modelId="{639538BE-D04F-45DB-A082-41D302633AF3}" type="presOf" srcId="{D0E6B456-F6B8-4935-9750-006E021C492D}" destId="{23AB6152-6CFE-4194-AB30-CC28E6CC75A2}" srcOrd="0" destOrd="0" presId="urn:microsoft.com/office/officeart/2005/8/layout/bProcess3"/>
    <dgm:cxn modelId="{27DA6D2F-C7A4-4A06-8737-957FBCED1161}" srcId="{B6DE3399-731C-4092-B0AA-366D137379C1}" destId="{803E92A0-B042-474F-B78B-ADCFF9E1C38B}" srcOrd="3" destOrd="0" parTransId="{22DB37D5-C26F-4BBB-8022-3F42FA6F8D05}" sibTransId="{E20E636D-B77E-4FB6-B009-FE86827C6577}"/>
    <dgm:cxn modelId="{86FE91FD-B1BD-454E-90DB-DE191C7843D2}" type="presOf" srcId="{1E73BD2B-583F-407B-B84D-E9B61AB90593}" destId="{3FDFE7F2-BF90-4043-AE36-81878B6F690C}" srcOrd="0" destOrd="0" presId="urn:microsoft.com/office/officeart/2005/8/layout/bProcess3"/>
    <dgm:cxn modelId="{96708950-544D-4513-8158-92D6F970E87A}" type="presOf" srcId="{B6DE3399-731C-4092-B0AA-366D137379C1}" destId="{DDB001DC-33BC-4721-B8FA-880B122F70C8}" srcOrd="0" destOrd="0" presId="urn:microsoft.com/office/officeart/2005/8/layout/bProcess3"/>
    <dgm:cxn modelId="{58837159-3501-48E0-86A4-49CB3F446FE8}" type="presOf" srcId="{1E73BD2B-583F-407B-B84D-E9B61AB90593}" destId="{E225F8F2-13A2-4C29-8D5A-0E57732C924D}" srcOrd="1" destOrd="0" presId="urn:microsoft.com/office/officeart/2005/8/layout/bProcess3"/>
    <dgm:cxn modelId="{BCCDDCAB-0CF0-4878-93CA-985805301E65}" type="presOf" srcId="{58A35396-5B95-46BE-8B09-C695A8CD26BB}" destId="{881AD1A8-ADAC-4914-A694-0A0925A60907}" srcOrd="0" destOrd="0" presId="urn:microsoft.com/office/officeart/2005/8/layout/bProcess3"/>
    <dgm:cxn modelId="{BF64BC20-191C-45D3-88FC-4F45C0A833D5}" srcId="{B6DE3399-731C-4092-B0AA-366D137379C1}" destId="{58A35396-5B95-46BE-8B09-C695A8CD26BB}" srcOrd="2" destOrd="0" parTransId="{329BE936-3B7C-4BDC-BA67-E5DC65E2CB02}" sibTransId="{D0E6B456-F6B8-4935-9750-006E021C492D}"/>
    <dgm:cxn modelId="{7911C365-0398-4DDD-9D58-86013525EF7F}" type="presOf" srcId="{FF049D1D-FD8C-49F0-9D28-EFCB17CEE50B}" destId="{687F783B-662E-4E39-B9C3-23076A4ADDFA}" srcOrd="1" destOrd="0" presId="urn:microsoft.com/office/officeart/2005/8/layout/bProcess3"/>
    <dgm:cxn modelId="{E9CA6CA0-0245-4AFB-BDD7-B60848AED85D}" type="presOf" srcId="{D0E6B456-F6B8-4935-9750-006E021C492D}" destId="{CC11FC01-57B7-498C-A28D-0933FAE7C07C}" srcOrd="1" destOrd="0" presId="urn:microsoft.com/office/officeart/2005/8/layout/bProcess3"/>
    <dgm:cxn modelId="{11BE7E1A-881B-4715-9FD5-5E91911697D1}" type="presOf" srcId="{EE741576-3B17-4ECA-8A33-E24063D8F6CC}" destId="{718F1DD8-6AF4-4191-AFCC-6C8D5849AA95}" srcOrd="0" destOrd="0" presId="urn:microsoft.com/office/officeart/2005/8/layout/bProcess3"/>
    <dgm:cxn modelId="{1E6BFD28-A3B7-49A4-AD5B-38D67ED42126}" srcId="{B6DE3399-731C-4092-B0AA-366D137379C1}" destId="{EE741576-3B17-4ECA-8A33-E24063D8F6CC}" srcOrd="0" destOrd="0" parTransId="{43603421-58B9-4F21-B155-CDDD9E2734CA}" sibTransId="{1E73BD2B-583F-407B-B84D-E9B61AB90593}"/>
    <dgm:cxn modelId="{67C4791C-A1F9-4411-B72F-A9CD056CFE20}" type="presOf" srcId="{803E92A0-B042-474F-B78B-ADCFF9E1C38B}" destId="{95239FFE-D494-433A-BF6A-C47C927D46DA}" srcOrd="0" destOrd="0" presId="urn:microsoft.com/office/officeart/2005/8/layout/bProcess3"/>
    <dgm:cxn modelId="{1A6767BC-859E-4D83-B647-C96DF1A7D3F4}" type="presOf" srcId="{FF049D1D-FD8C-49F0-9D28-EFCB17CEE50B}" destId="{56FD60FE-6EF3-41C4-B7F4-F00D108F31E7}" srcOrd="0" destOrd="0" presId="urn:microsoft.com/office/officeart/2005/8/layout/bProcess3"/>
    <dgm:cxn modelId="{1E867EE0-251C-403B-884E-38877A7EB820}" srcId="{B6DE3399-731C-4092-B0AA-366D137379C1}" destId="{1095E520-7C6C-4545-B9C2-A45A1FC0D89C}" srcOrd="1" destOrd="0" parTransId="{A82CE441-FC3B-4A9B-B379-0BCFFE125AAE}" sibTransId="{FF049D1D-FD8C-49F0-9D28-EFCB17CEE50B}"/>
    <dgm:cxn modelId="{399A2ED1-7C48-4DFA-892E-A77DFA4B66F6}" type="presParOf" srcId="{DDB001DC-33BC-4721-B8FA-880B122F70C8}" destId="{718F1DD8-6AF4-4191-AFCC-6C8D5849AA95}" srcOrd="0" destOrd="0" presId="urn:microsoft.com/office/officeart/2005/8/layout/bProcess3"/>
    <dgm:cxn modelId="{2C4AA005-DA95-4A75-B8FC-7586308194A8}" type="presParOf" srcId="{DDB001DC-33BC-4721-B8FA-880B122F70C8}" destId="{3FDFE7F2-BF90-4043-AE36-81878B6F690C}" srcOrd="1" destOrd="0" presId="urn:microsoft.com/office/officeart/2005/8/layout/bProcess3"/>
    <dgm:cxn modelId="{08970A26-679A-4EA3-BFA7-AA25889F2FFD}" type="presParOf" srcId="{3FDFE7F2-BF90-4043-AE36-81878B6F690C}" destId="{E225F8F2-13A2-4C29-8D5A-0E57732C924D}" srcOrd="0" destOrd="0" presId="urn:microsoft.com/office/officeart/2005/8/layout/bProcess3"/>
    <dgm:cxn modelId="{F925B397-C614-409D-90E6-81ED2DCA7F55}" type="presParOf" srcId="{DDB001DC-33BC-4721-B8FA-880B122F70C8}" destId="{42D22565-659A-45E3-9FD0-7A8B64150FCB}" srcOrd="2" destOrd="0" presId="urn:microsoft.com/office/officeart/2005/8/layout/bProcess3"/>
    <dgm:cxn modelId="{B51EAFE6-2CFB-4583-AD10-9D623E540A89}" type="presParOf" srcId="{DDB001DC-33BC-4721-B8FA-880B122F70C8}" destId="{56FD60FE-6EF3-41C4-B7F4-F00D108F31E7}" srcOrd="3" destOrd="0" presId="urn:microsoft.com/office/officeart/2005/8/layout/bProcess3"/>
    <dgm:cxn modelId="{49056067-D7FF-4A19-AA50-3F3C50032750}" type="presParOf" srcId="{56FD60FE-6EF3-41C4-B7F4-F00D108F31E7}" destId="{687F783B-662E-4E39-B9C3-23076A4ADDFA}" srcOrd="0" destOrd="0" presId="urn:microsoft.com/office/officeart/2005/8/layout/bProcess3"/>
    <dgm:cxn modelId="{148CD204-F22B-426C-AD4C-2DCAB0CD1FA6}" type="presParOf" srcId="{DDB001DC-33BC-4721-B8FA-880B122F70C8}" destId="{881AD1A8-ADAC-4914-A694-0A0925A60907}" srcOrd="4" destOrd="0" presId="urn:microsoft.com/office/officeart/2005/8/layout/bProcess3"/>
    <dgm:cxn modelId="{4415D7EB-0534-4A2C-913E-D71B81E37C43}" type="presParOf" srcId="{DDB001DC-33BC-4721-B8FA-880B122F70C8}" destId="{23AB6152-6CFE-4194-AB30-CC28E6CC75A2}" srcOrd="5" destOrd="0" presId="urn:microsoft.com/office/officeart/2005/8/layout/bProcess3"/>
    <dgm:cxn modelId="{38BD6A64-83FB-4A00-9C40-9E454FA38E41}" type="presParOf" srcId="{23AB6152-6CFE-4194-AB30-CC28E6CC75A2}" destId="{CC11FC01-57B7-498C-A28D-0933FAE7C07C}" srcOrd="0" destOrd="0" presId="urn:microsoft.com/office/officeart/2005/8/layout/bProcess3"/>
    <dgm:cxn modelId="{C94DD63D-7DFA-4496-A1EB-7881D429D6EE}" type="presParOf" srcId="{DDB001DC-33BC-4721-B8FA-880B122F70C8}" destId="{95239FFE-D494-433A-BF6A-C47C927D46DA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798177B-ABE5-478C-9CC5-A60BDBB3564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1BA469-3024-4860-B1A7-55FF5E1D4D1B}">
      <dgm:prSet custT="1"/>
      <dgm:spPr/>
      <dgm:t>
        <a:bodyPr/>
        <a:lstStyle/>
        <a:p>
          <a:pPr algn="just" rtl="0"/>
          <a:r>
            <a:rPr lang="ru-RU" sz="2500" b="0" i="0" dirty="0" smtClean="0">
              <a:latin typeface="Times New Roman" pitchFamily="18" charset="0"/>
              <a:cs typeface="Times New Roman" pitchFamily="18" charset="0"/>
            </a:rPr>
            <a:t>Если родители разведены, то родитель, с которым проживает ребенок, дополнительно представляет:</a:t>
          </a:r>
          <a:endParaRPr lang="ru-RU" sz="2500" b="0" i="0" dirty="0">
            <a:latin typeface="Times New Roman" pitchFamily="18" charset="0"/>
            <a:cs typeface="Times New Roman" pitchFamily="18" charset="0"/>
          </a:endParaRPr>
        </a:p>
      </dgm:t>
    </dgm:pt>
    <dgm:pt modelId="{E69E63E9-9368-494B-AB72-E290C97BA28F}" type="parTrans" cxnId="{DE1B863B-6DE6-408D-B5ED-05BBD52E0B84}">
      <dgm:prSet/>
      <dgm:spPr/>
      <dgm:t>
        <a:bodyPr/>
        <a:lstStyle/>
        <a:p>
          <a:endParaRPr lang="ru-RU"/>
        </a:p>
      </dgm:t>
    </dgm:pt>
    <dgm:pt modelId="{88979C9B-0F44-4524-BBEC-1F0884012883}" type="sibTrans" cxnId="{DE1B863B-6DE6-408D-B5ED-05BBD52E0B84}">
      <dgm:prSet/>
      <dgm:spPr/>
      <dgm:t>
        <a:bodyPr/>
        <a:lstStyle/>
        <a:p>
          <a:endParaRPr lang="ru-RU"/>
        </a:p>
      </dgm:t>
    </dgm:pt>
    <dgm:pt modelId="{9B799C94-1902-4317-A271-0A2051F14F2A}">
      <dgm:prSet custT="1"/>
      <dgm:spPr/>
      <dgm:t>
        <a:bodyPr/>
        <a:lstStyle/>
        <a:p>
          <a:pPr algn="just" rtl="0"/>
          <a:r>
            <a:rPr lang="ru-RU" sz="2500" b="1" dirty="0" smtClean="0">
              <a:latin typeface="Times New Roman" pitchFamily="18" charset="0"/>
              <a:cs typeface="Times New Roman" pitchFamily="18" charset="0"/>
            </a:rPr>
            <a:t>свидетельство о расторжении брака</a:t>
          </a:r>
          <a:endParaRPr lang="ru-RU" sz="2500" dirty="0">
            <a:latin typeface="Times New Roman" pitchFamily="18" charset="0"/>
            <a:cs typeface="Times New Roman" pitchFamily="18" charset="0"/>
          </a:endParaRPr>
        </a:p>
      </dgm:t>
    </dgm:pt>
    <dgm:pt modelId="{53038EBB-66D4-40D9-8530-7968201B3B15}" type="parTrans" cxnId="{653286DE-C6B5-41FE-90EC-98587ED49AE2}">
      <dgm:prSet/>
      <dgm:spPr/>
      <dgm:t>
        <a:bodyPr/>
        <a:lstStyle/>
        <a:p>
          <a:endParaRPr lang="ru-RU"/>
        </a:p>
      </dgm:t>
    </dgm:pt>
    <dgm:pt modelId="{C7336536-7BE9-48DF-A1CE-49BC3A9014DE}" type="sibTrans" cxnId="{653286DE-C6B5-41FE-90EC-98587ED49AE2}">
      <dgm:prSet/>
      <dgm:spPr/>
      <dgm:t>
        <a:bodyPr/>
        <a:lstStyle/>
        <a:p>
          <a:endParaRPr lang="ru-RU"/>
        </a:p>
      </dgm:t>
    </dgm:pt>
    <dgm:pt modelId="{0E285FE6-7DC8-4BF1-9B8D-E1A730705ADA}">
      <dgm:prSet custT="1"/>
      <dgm:spPr/>
      <dgm:t>
        <a:bodyPr/>
        <a:lstStyle/>
        <a:p>
          <a:pPr algn="just" rtl="0"/>
          <a:r>
            <a:rPr lang="ru-RU" sz="2500" b="1" dirty="0" smtClean="0">
              <a:latin typeface="Times New Roman" pitchFamily="18" charset="0"/>
              <a:cs typeface="Times New Roman" pitchFamily="18" charset="0"/>
            </a:rPr>
            <a:t>справку, подтверждающую совместное проживание с ребенком</a:t>
          </a:r>
          <a:endParaRPr lang="ru-RU" sz="2500" dirty="0">
            <a:latin typeface="Times New Roman" pitchFamily="18" charset="0"/>
            <a:cs typeface="Times New Roman" pitchFamily="18" charset="0"/>
          </a:endParaRPr>
        </a:p>
      </dgm:t>
    </dgm:pt>
    <dgm:pt modelId="{98A04ECD-0660-44DF-B6D1-D35663FDD7F1}" type="parTrans" cxnId="{0FA2D2E9-CAE8-472A-9488-6295AB1AE7F6}">
      <dgm:prSet/>
      <dgm:spPr/>
      <dgm:t>
        <a:bodyPr/>
        <a:lstStyle/>
        <a:p>
          <a:endParaRPr lang="ru-RU"/>
        </a:p>
      </dgm:t>
    </dgm:pt>
    <dgm:pt modelId="{FA9AF615-8F5D-4DEA-94CA-EDD757E72C6D}" type="sibTrans" cxnId="{0FA2D2E9-CAE8-472A-9488-6295AB1AE7F6}">
      <dgm:prSet/>
      <dgm:spPr/>
      <dgm:t>
        <a:bodyPr/>
        <a:lstStyle/>
        <a:p>
          <a:endParaRPr lang="ru-RU"/>
        </a:p>
      </dgm:t>
    </dgm:pt>
    <dgm:pt modelId="{54CC028E-8CA7-48CA-B6D5-75C587A33625}" type="pres">
      <dgm:prSet presAssocID="{F798177B-ABE5-478C-9CC5-A60BDBB3564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27A774-A85A-44FD-805A-9DD911F3AB66}" type="pres">
      <dgm:prSet presAssocID="{F798177B-ABE5-478C-9CC5-A60BDBB3564B}" presName="dummyMaxCanvas" presStyleCnt="0">
        <dgm:presLayoutVars/>
      </dgm:prSet>
      <dgm:spPr/>
    </dgm:pt>
    <dgm:pt modelId="{1D48BC7D-595C-4C9B-B9FA-92D33169775A}" type="pres">
      <dgm:prSet presAssocID="{F798177B-ABE5-478C-9CC5-A60BDBB3564B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B44F34-829A-4405-8820-2FF0F3BC29A7}" type="pres">
      <dgm:prSet presAssocID="{F798177B-ABE5-478C-9CC5-A60BDBB3564B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2C65F5-90AC-4197-84C6-968B557BBC67}" type="pres">
      <dgm:prSet presAssocID="{F798177B-ABE5-478C-9CC5-A60BDBB3564B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951FF2-AE84-4E58-A338-65CB72692788}" type="pres">
      <dgm:prSet presAssocID="{F798177B-ABE5-478C-9CC5-A60BDBB3564B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32C988-0ABB-432F-A0AB-55BB6090BC9E}" type="pres">
      <dgm:prSet presAssocID="{F798177B-ABE5-478C-9CC5-A60BDBB3564B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8ABFD1-BA66-45B9-A7F0-9AAD0914FBD0}" type="pres">
      <dgm:prSet presAssocID="{F798177B-ABE5-478C-9CC5-A60BDBB3564B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8AEE41-8F18-497B-81C6-B1EF16722CED}" type="pres">
      <dgm:prSet presAssocID="{F798177B-ABE5-478C-9CC5-A60BDBB3564B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9068A0-21A5-418A-849C-5CD57968753D}" type="pres">
      <dgm:prSet presAssocID="{F798177B-ABE5-478C-9CC5-A60BDBB3564B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FC9A9A-6F81-4E0D-A3BF-9DAEB3B7E882}" type="presOf" srcId="{9B799C94-1902-4317-A271-0A2051F14F2A}" destId="{178AEE41-8F18-497B-81C6-B1EF16722CED}" srcOrd="1" destOrd="0" presId="urn:microsoft.com/office/officeart/2005/8/layout/vProcess5"/>
    <dgm:cxn modelId="{8CB6C7F2-7C8E-4B3C-8636-A9CFE8EA6E5D}" type="presOf" srcId="{F798177B-ABE5-478C-9CC5-A60BDBB3564B}" destId="{54CC028E-8CA7-48CA-B6D5-75C587A33625}" srcOrd="0" destOrd="0" presId="urn:microsoft.com/office/officeart/2005/8/layout/vProcess5"/>
    <dgm:cxn modelId="{CCC02A38-9EC7-46DD-AE8F-8109C0062023}" type="presOf" srcId="{9B799C94-1902-4317-A271-0A2051F14F2A}" destId="{9BB44F34-829A-4405-8820-2FF0F3BC29A7}" srcOrd="0" destOrd="0" presId="urn:microsoft.com/office/officeart/2005/8/layout/vProcess5"/>
    <dgm:cxn modelId="{1D8F6706-EC3A-4AF8-A4B5-36CC8F3CF342}" type="presOf" srcId="{0E285FE6-7DC8-4BF1-9B8D-E1A730705ADA}" destId="{082C65F5-90AC-4197-84C6-968B557BBC67}" srcOrd="0" destOrd="0" presId="urn:microsoft.com/office/officeart/2005/8/layout/vProcess5"/>
    <dgm:cxn modelId="{C3577D38-0717-4B44-A483-DDF26DAD2CA8}" type="presOf" srcId="{421BA469-3024-4860-B1A7-55FF5E1D4D1B}" destId="{1D48BC7D-595C-4C9B-B9FA-92D33169775A}" srcOrd="0" destOrd="0" presId="urn:microsoft.com/office/officeart/2005/8/layout/vProcess5"/>
    <dgm:cxn modelId="{DE1B863B-6DE6-408D-B5ED-05BBD52E0B84}" srcId="{F798177B-ABE5-478C-9CC5-A60BDBB3564B}" destId="{421BA469-3024-4860-B1A7-55FF5E1D4D1B}" srcOrd="0" destOrd="0" parTransId="{E69E63E9-9368-494B-AB72-E290C97BA28F}" sibTransId="{88979C9B-0F44-4524-BBEC-1F0884012883}"/>
    <dgm:cxn modelId="{3F6FD787-60F4-4748-A68B-EDE29A73AED0}" type="presOf" srcId="{C7336536-7BE9-48DF-A1CE-49BC3A9014DE}" destId="{6A32C988-0ABB-432F-A0AB-55BB6090BC9E}" srcOrd="0" destOrd="0" presId="urn:microsoft.com/office/officeart/2005/8/layout/vProcess5"/>
    <dgm:cxn modelId="{653286DE-C6B5-41FE-90EC-98587ED49AE2}" srcId="{F798177B-ABE5-478C-9CC5-A60BDBB3564B}" destId="{9B799C94-1902-4317-A271-0A2051F14F2A}" srcOrd="1" destOrd="0" parTransId="{53038EBB-66D4-40D9-8530-7968201B3B15}" sibTransId="{C7336536-7BE9-48DF-A1CE-49BC3A9014DE}"/>
    <dgm:cxn modelId="{9D19EA19-CBAD-4649-998C-C899C952FB0F}" type="presOf" srcId="{0E285FE6-7DC8-4BF1-9B8D-E1A730705ADA}" destId="{479068A0-21A5-418A-849C-5CD57968753D}" srcOrd="1" destOrd="0" presId="urn:microsoft.com/office/officeart/2005/8/layout/vProcess5"/>
    <dgm:cxn modelId="{593708C9-0834-4495-9079-F3087DC2B167}" type="presOf" srcId="{421BA469-3024-4860-B1A7-55FF5E1D4D1B}" destId="{A28ABFD1-BA66-45B9-A7F0-9AAD0914FBD0}" srcOrd="1" destOrd="0" presId="urn:microsoft.com/office/officeart/2005/8/layout/vProcess5"/>
    <dgm:cxn modelId="{AAF623B8-233E-47A1-A75D-4E03E3298EA9}" type="presOf" srcId="{88979C9B-0F44-4524-BBEC-1F0884012883}" destId="{D3951FF2-AE84-4E58-A338-65CB72692788}" srcOrd="0" destOrd="0" presId="urn:microsoft.com/office/officeart/2005/8/layout/vProcess5"/>
    <dgm:cxn modelId="{0FA2D2E9-CAE8-472A-9488-6295AB1AE7F6}" srcId="{F798177B-ABE5-478C-9CC5-A60BDBB3564B}" destId="{0E285FE6-7DC8-4BF1-9B8D-E1A730705ADA}" srcOrd="2" destOrd="0" parTransId="{98A04ECD-0660-44DF-B6D1-D35663FDD7F1}" sibTransId="{FA9AF615-8F5D-4DEA-94CA-EDD757E72C6D}"/>
    <dgm:cxn modelId="{4EE71F8F-4001-4742-843A-224303F0680C}" type="presParOf" srcId="{54CC028E-8CA7-48CA-B6D5-75C587A33625}" destId="{DF27A774-A85A-44FD-805A-9DD911F3AB66}" srcOrd="0" destOrd="0" presId="urn:microsoft.com/office/officeart/2005/8/layout/vProcess5"/>
    <dgm:cxn modelId="{50E12633-6777-4C22-BCE6-78C5288B380C}" type="presParOf" srcId="{54CC028E-8CA7-48CA-B6D5-75C587A33625}" destId="{1D48BC7D-595C-4C9B-B9FA-92D33169775A}" srcOrd="1" destOrd="0" presId="urn:microsoft.com/office/officeart/2005/8/layout/vProcess5"/>
    <dgm:cxn modelId="{E4FEA515-5420-480B-9C2E-64C291B5134F}" type="presParOf" srcId="{54CC028E-8CA7-48CA-B6D5-75C587A33625}" destId="{9BB44F34-829A-4405-8820-2FF0F3BC29A7}" srcOrd="2" destOrd="0" presId="urn:microsoft.com/office/officeart/2005/8/layout/vProcess5"/>
    <dgm:cxn modelId="{5C51611D-61BD-4EE2-ADFD-6AFAB25C4C9F}" type="presParOf" srcId="{54CC028E-8CA7-48CA-B6D5-75C587A33625}" destId="{082C65F5-90AC-4197-84C6-968B557BBC67}" srcOrd="3" destOrd="0" presId="urn:microsoft.com/office/officeart/2005/8/layout/vProcess5"/>
    <dgm:cxn modelId="{51F7FE04-00B3-4026-B32D-AE917FB59C24}" type="presParOf" srcId="{54CC028E-8CA7-48CA-B6D5-75C587A33625}" destId="{D3951FF2-AE84-4E58-A338-65CB72692788}" srcOrd="4" destOrd="0" presId="urn:microsoft.com/office/officeart/2005/8/layout/vProcess5"/>
    <dgm:cxn modelId="{B288BF52-1828-4FCF-8AE6-C661F20025FF}" type="presParOf" srcId="{54CC028E-8CA7-48CA-B6D5-75C587A33625}" destId="{6A32C988-0ABB-432F-A0AB-55BB6090BC9E}" srcOrd="5" destOrd="0" presId="urn:microsoft.com/office/officeart/2005/8/layout/vProcess5"/>
    <dgm:cxn modelId="{2EF2E04B-7C6A-47CC-95D5-FE1C2702191D}" type="presParOf" srcId="{54CC028E-8CA7-48CA-B6D5-75C587A33625}" destId="{A28ABFD1-BA66-45B9-A7F0-9AAD0914FBD0}" srcOrd="6" destOrd="0" presId="urn:microsoft.com/office/officeart/2005/8/layout/vProcess5"/>
    <dgm:cxn modelId="{CC568951-CF42-4A8A-9E9B-3D6E6122603B}" type="presParOf" srcId="{54CC028E-8CA7-48CA-B6D5-75C587A33625}" destId="{178AEE41-8F18-497B-81C6-B1EF16722CED}" srcOrd="7" destOrd="0" presId="urn:microsoft.com/office/officeart/2005/8/layout/vProcess5"/>
    <dgm:cxn modelId="{7490A8DD-52DD-4449-A7BA-1B0B858172E6}" type="presParOf" srcId="{54CC028E-8CA7-48CA-B6D5-75C587A33625}" destId="{479068A0-21A5-418A-849C-5CD57968753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0.xml><?xml version="1.0" encoding="utf-8"?>
<dgm:dataModel xmlns:dgm="http://schemas.openxmlformats.org/drawingml/2006/diagram" xmlns:a="http://schemas.openxmlformats.org/drawingml/2006/main">
  <dgm:ptLst>
    <dgm:pt modelId="{E43F99D3-7DDD-4078-AEF6-386FD878943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C39649-AFF1-4912-B480-CB17B0EE8C2A}">
      <dgm:prSet/>
      <dgm:spPr/>
      <dgm:t>
        <a:bodyPr/>
        <a:lstStyle/>
        <a:p>
          <a:pPr rtl="0"/>
          <a:r>
            <a:rPr lang="ru-RU" smtClean="0"/>
            <a:t>решение</a:t>
          </a:r>
          <a:r>
            <a:rPr lang="ru-RU" b="1" smtClean="0"/>
            <a:t> </a:t>
          </a:r>
          <a:endParaRPr lang="ru-RU"/>
        </a:p>
      </dgm:t>
    </dgm:pt>
    <dgm:pt modelId="{F221B0AF-EC1C-4BFC-B59A-5EC7EB84ED45}" type="parTrans" cxnId="{88FEEA48-66B0-4F2B-B2BD-2144A73D2276}">
      <dgm:prSet/>
      <dgm:spPr/>
      <dgm:t>
        <a:bodyPr/>
        <a:lstStyle/>
        <a:p>
          <a:endParaRPr lang="ru-RU"/>
        </a:p>
      </dgm:t>
    </dgm:pt>
    <dgm:pt modelId="{DE9E056C-A973-4111-B3FC-C77C2FCABC73}" type="sibTrans" cxnId="{88FEEA48-66B0-4F2B-B2BD-2144A73D2276}">
      <dgm:prSet/>
      <dgm:spPr/>
      <dgm:t>
        <a:bodyPr/>
        <a:lstStyle/>
        <a:p>
          <a:endParaRPr lang="ru-RU"/>
        </a:p>
      </dgm:t>
    </dgm:pt>
    <dgm:pt modelId="{17D8D7E3-2843-42AA-A7D1-20FD8E16ED69}">
      <dgm:prSet/>
      <dgm:spPr/>
      <dgm:t>
        <a:bodyPr/>
        <a:lstStyle/>
        <a:p>
          <a:pPr rtl="0"/>
          <a:r>
            <a:rPr lang="ru-RU" dirty="0" smtClean="0"/>
            <a:t>в течение 10 рабочих дней</a:t>
          </a:r>
          <a:endParaRPr lang="ru-RU" dirty="0"/>
        </a:p>
      </dgm:t>
    </dgm:pt>
    <dgm:pt modelId="{39082DB0-B7D2-4BB8-B399-651A4DEEE9AD}" type="parTrans" cxnId="{EAB40FD1-C2FD-4203-898F-7B179FBBABC3}">
      <dgm:prSet/>
      <dgm:spPr/>
      <dgm:t>
        <a:bodyPr/>
        <a:lstStyle/>
        <a:p>
          <a:endParaRPr lang="ru-RU"/>
        </a:p>
      </dgm:t>
    </dgm:pt>
    <dgm:pt modelId="{F855C287-BF93-4877-BA5E-F6F124B4066D}" type="sibTrans" cxnId="{EAB40FD1-C2FD-4203-898F-7B179FBBABC3}">
      <dgm:prSet/>
      <dgm:spPr/>
      <dgm:t>
        <a:bodyPr/>
        <a:lstStyle/>
        <a:p>
          <a:endParaRPr lang="ru-RU"/>
        </a:p>
      </dgm:t>
    </dgm:pt>
    <dgm:pt modelId="{315D9106-D7D5-4825-B1EB-AF8124DA6259}">
      <dgm:prSet/>
      <dgm:spPr/>
      <dgm:t>
        <a:bodyPr/>
        <a:lstStyle/>
        <a:p>
          <a:pPr rtl="0"/>
          <a:r>
            <a:rPr lang="ru-RU" smtClean="0"/>
            <a:t>перечисление средств на расчетный счет страхователя</a:t>
          </a:r>
          <a:endParaRPr lang="ru-RU"/>
        </a:p>
      </dgm:t>
    </dgm:pt>
    <dgm:pt modelId="{F99DEB7D-17AC-4C4E-8145-AFE864E33B60}" type="parTrans" cxnId="{7E14B5ED-04D3-4D0D-916E-9C1E4EDE2A9E}">
      <dgm:prSet/>
      <dgm:spPr/>
      <dgm:t>
        <a:bodyPr/>
        <a:lstStyle/>
        <a:p>
          <a:endParaRPr lang="ru-RU"/>
        </a:p>
      </dgm:t>
    </dgm:pt>
    <dgm:pt modelId="{75C73EA3-F63F-459C-A7FE-A09F315EB8AB}" type="sibTrans" cxnId="{7E14B5ED-04D3-4D0D-916E-9C1E4EDE2A9E}">
      <dgm:prSet/>
      <dgm:spPr/>
      <dgm:t>
        <a:bodyPr/>
        <a:lstStyle/>
        <a:p>
          <a:endParaRPr lang="ru-RU"/>
        </a:p>
      </dgm:t>
    </dgm:pt>
    <dgm:pt modelId="{D40FDE65-06BA-44A4-898C-77126CAD214B}">
      <dgm:prSet/>
      <dgm:spPr/>
      <dgm:t>
        <a:bodyPr/>
        <a:lstStyle/>
        <a:p>
          <a:pPr rtl="0"/>
          <a:r>
            <a:rPr lang="ru-RU" dirty="0" smtClean="0"/>
            <a:t>не позднее 2 рабочих дней со дня принятия решения</a:t>
          </a:r>
          <a:endParaRPr lang="ru-RU" dirty="0"/>
        </a:p>
      </dgm:t>
    </dgm:pt>
    <dgm:pt modelId="{962EEA53-FA94-4B3C-AEE3-78F31BED82AC}" type="parTrans" cxnId="{AE66D9C1-5C9B-4BB3-BFBC-BEADEF17AF4E}">
      <dgm:prSet/>
      <dgm:spPr/>
      <dgm:t>
        <a:bodyPr/>
        <a:lstStyle/>
        <a:p>
          <a:endParaRPr lang="ru-RU"/>
        </a:p>
      </dgm:t>
    </dgm:pt>
    <dgm:pt modelId="{16D0D29F-65E0-457B-ACBF-E96240462883}" type="sibTrans" cxnId="{AE66D9C1-5C9B-4BB3-BFBC-BEADEF17AF4E}">
      <dgm:prSet/>
      <dgm:spPr/>
      <dgm:t>
        <a:bodyPr/>
        <a:lstStyle/>
        <a:p>
          <a:endParaRPr lang="ru-RU"/>
        </a:p>
      </dgm:t>
    </dgm:pt>
    <dgm:pt modelId="{EF226C9A-4D20-450B-BD43-9FAD5F0EC58E}" type="pres">
      <dgm:prSet presAssocID="{E43F99D3-7DDD-4078-AEF6-386FD878943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2E859B-369D-4565-9D04-9C7A7E47C465}" type="pres">
      <dgm:prSet presAssocID="{B4C39649-AFF1-4912-B480-CB17B0EE8C2A}" presName="composite" presStyleCnt="0"/>
      <dgm:spPr/>
    </dgm:pt>
    <dgm:pt modelId="{C3B747A0-B2F1-4B27-BDDD-1C92929B1B0F}" type="pres">
      <dgm:prSet presAssocID="{B4C39649-AFF1-4912-B480-CB17B0EE8C2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7874CA-37A3-46F7-B521-DCFE01C0C266}" type="pres">
      <dgm:prSet presAssocID="{B4C39649-AFF1-4912-B480-CB17B0EE8C2A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4FB439-C26A-4E44-A240-DDDFAE4D7390}" type="pres">
      <dgm:prSet presAssocID="{DE9E056C-A973-4111-B3FC-C77C2FCABC73}" presName="space" presStyleCnt="0"/>
      <dgm:spPr/>
    </dgm:pt>
    <dgm:pt modelId="{7800F78F-5FF5-4C2A-ADD9-8ADBEC553673}" type="pres">
      <dgm:prSet presAssocID="{315D9106-D7D5-4825-B1EB-AF8124DA6259}" presName="composite" presStyleCnt="0"/>
      <dgm:spPr/>
    </dgm:pt>
    <dgm:pt modelId="{DE639D03-6576-45EF-BE2B-02559D5954A4}" type="pres">
      <dgm:prSet presAssocID="{315D9106-D7D5-4825-B1EB-AF8124DA625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604283-CA77-48B7-ACE5-4AEF17A32B90}" type="pres">
      <dgm:prSet presAssocID="{315D9106-D7D5-4825-B1EB-AF8124DA6259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A175DD-84BF-4C09-AF15-FB9E5B934828}" type="presOf" srcId="{17D8D7E3-2843-42AA-A7D1-20FD8E16ED69}" destId="{047874CA-37A3-46F7-B521-DCFE01C0C266}" srcOrd="0" destOrd="0" presId="urn:microsoft.com/office/officeart/2005/8/layout/hList1"/>
    <dgm:cxn modelId="{7E14B5ED-04D3-4D0D-916E-9C1E4EDE2A9E}" srcId="{E43F99D3-7DDD-4078-AEF6-386FD8789437}" destId="{315D9106-D7D5-4825-B1EB-AF8124DA6259}" srcOrd="1" destOrd="0" parTransId="{F99DEB7D-17AC-4C4E-8145-AFE864E33B60}" sibTransId="{75C73EA3-F63F-459C-A7FE-A09F315EB8AB}"/>
    <dgm:cxn modelId="{EAB40FD1-C2FD-4203-898F-7B179FBBABC3}" srcId="{B4C39649-AFF1-4912-B480-CB17B0EE8C2A}" destId="{17D8D7E3-2843-42AA-A7D1-20FD8E16ED69}" srcOrd="0" destOrd="0" parTransId="{39082DB0-B7D2-4BB8-B399-651A4DEEE9AD}" sibTransId="{F855C287-BF93-4877-BA5E-F6F124B4066D}"/>
    <dgm:cxn modelId="{AE66D9C1-5C9B-4BB3-BFBC-BEADEF17AF4E}" srcId="{315D9106-D7D5-4825-B1EB-AF8124DA6259}" destId="{D40FDE65-06BA-44A4-898C-77126CAD214B}" srcOrd="0" destOrd="0" parTransId="{962EEA53-FA94-4B3C-AEE3-78F31BED82AC}" sibTransId="{16D0D29F-65E0-457B-ACBF-E96240462883}"/>
    <dgm:cxn modelId="{62DD02C3-95B1-4A84-A569-3EF2365AAFC3}" type="presOf" srcId="{315D9106-D7D5-4825-B1EB-AF8124DA6259}" destId="{DE639D03-6576-45EF-BE2B-02559D5954A4}" srcOrd="0" destOrd="0" presId="urn:microsoft.com/office/officeart/2005/8/layout/hList1"/>
    <dgm:cxn modelId="{EEC02CA1-A09B-4102-9050-F449F867929C}" type="presOf" srcId="{D40FDE65-06BA-44A4-898C-77126CAD214B}" destId="{24604283-CA77-48B7-ACE5-4AEF17A32B90}" srcOrd="0" destOrd="0" presId="urn:microsoft.com/office/officeart/2005/8/layout/hList1"/>
    <dgm:cxn modelId="{C820FF79-9A49-465A-870C-9242B733F182}" type="presOf" srcId="{B4C39649-AFF1-4912-B480-CB17B0EE8C2A}" destId="{C3B747A0-B2F1-4B27-BDDD-1C92929B1B0F}" srcOrd="0" destOrd="0" presId="urn:microsoft.com/office/officeart/2005/8/layout/hList1"/>
    <dgm:cxn modelId="{14559B63-BAB3-493C-A32C-87BB01A4A15C}" type="presOf" srcId="{E43F99D3-7DDD-4078-AEF6-386FD8789437}" destId="{EF226C9A-4D20-450B-BD43-9FAD5F0EC58E}" srcOrd="0" destOrd="0" presId="urn:microsoft.com/office/officeart/2005/8/layout/hList1"/>
    <dgm:cxn modelId="{88FEEA48-66B0-4F2B-B2BD-2144A73D2276}" srcId="{E43F99D3-7DDD-4078-AEF6-386FD8789437}" destId="{B4C39649-AFF1-4912-B480-CB17B0EE8C2A}" srcOrd="0" destOrd="0" parTransId="{F221B0AF-EC1C-4BFC-B59A-5EC7EB84ED45}" sibTransId="{DE9E056C-A973-4111-B3FC-C77C2FCABC73}"/>
    <dgm:cxn modelId="{0A824D96-AE7D-49F6-9C43-9430A364817A}" type="presParOf" srcId="{EF226C9A-4D20-450B-BD43-9FAD5F0EC58E}" destId="{EB2E859B-369D-4565-9D04-9C7A7E47C465}" srcOrd="0" destOrd="0" presId="urn:microsoft.com/office/officeart/2005/8/layout/hList1"/>
    <dgm:cxn modelId="{70F67F4E-8B37-4470-87D7-A5254B574C6E}" type="presParOf" srcId="{EB2E859B-369D-4565-9D04-9C7A7E47C465}" destId="{C3B747A0-B2F1-4B27-BDDD-1C92929B1B0F}" srcOrd="0" destOrd="0" presId="urn:microsoft.com/office/officeart/2005/8/layout/hList1"/>
    <dgm:cxn modelId="{ABBC6006-BCCC-41A6-80B3-A6F0F979CCB2}" type="presParOf" srcId="{EB2E859B-369D-4565-9D04-9C7A7E47C465}" destId="{047874CA-37A3-46F7-B521-DCFE01C0C266}" srcOrd="1" destOrd="0" presId="urn:microsoft.com/office/officeart/2005/8/layout/hList1"/>
    <dgm:cxn modelId="{E2BDDAFA-0B4D-4C38-8C57-63B6996A4A2B}" type="presParOf" srcId="{EF226C9A-4D20-450B-BD43-9FAD5F0EC58E}" destId="{D74FB439-C26A-4E44-A240-DDDFAE4D7390}" srcOrd="1" destOrd="0" presId="urn:microsoft.com/office/officeart/2005/8/layout/hList1"/>
    <dgm:cxn modelId="{57339D05-A189-46D9-9B23-F809C53C3EEB}" type="presParOf" srcId="{EF226C9A-4D20-450B-BD43-9FAD5F0EC58E}" destId="{7800F78F-5FF5-4C2A-ADD9-8ADBEC553673}" srcOrd="2" destOrd="0" presId="urn:microsoft.com/office/officeart/2005/8/layout/hList1"/>
    <dgm:cxn modelId="{54F1FD61-FD93-435D-8A0E-DAB1E02E2A17}" type="presParOf" srcId="{7800F78F-5FF5-4C2A-ADD9-8ADBEC553673}" destId="{DE639D03-6576-45EF-BE2B-02559D5954A4}" srcOrd="0" destOrd="0" presId="urn:microsoft.com/office/officeart/2005/8/layout/hList1"/>
    <dgm:cxn modelId="{750273E8-7C26-48E5-895C-CE024087969D}" type="presParOf" srcId="{7800F78F-5FF5-4C2A-ADD9-8ADBEC553673}" destId="{24604283-CA77-48B7-ACE5-4AEF17A32B9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1.xml><?xml version="1.0" encoding="utf-8"?>
<dgm:dataModel xmlns:dgm="http://schemas.openxmlformats.org/drawingml/2006/diagram" xmlns:a="http://schemas.openxmlformats.org/drawingml/2006/main">
  <dgm:ptLst>
    <dgm:pt modelId="{82B20B89-CDCC-4882-98AB-1B9D6B689E4C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028494-EB68-4B19-A8E4-94D092516292}">
      <dgm:prSet/>
      <dgm:spPr/>
      <dgm:t>
        <a:bodyPr/>
        <a:lstStyle/>
        <a:p>
          <a:pPr rtl="0"/>
          <a:r>
            <a:rPr lang="ru-RU" dirty="0" smtClean="0"/>
            <a:t>получатель пособия пропустил сроки обращения к страхователю за выплатой пособия</a:t>
          </a:r>
          <a:endParaRPr lang="ru-RU" dirty="0"/>
        </a:p>
      </dgm:t>
    </dgm:pt>
    <dgm:pt modelId="{83123B01-FD8F-4002-A9B1-AD56E68748E9}" type="parTrans" cxnId="{FE90A5C5-49AA-4696-9BDA-3A0ECA4A64E3}">
      <dgm:prSet/>
      <dgm:spPr/>
      <dgm:t>
        <a:bodyPr/>
        <a:lstStyle/>
        <a:p>
          <a:endParaRPr lang="ru-RU"/>
        </a:p>
      </dgm:t>
    </dgm:pt>
    <dgm:pt modelId="{106907E4-D8C7-47B7-8FEC-BA1EF2BEF6E1}" type="sibTrans" cxnId="{FE90A5C5-49AA-4696-9BDA-3A0ECA4A64E3}">
      <dgm:prSet/>
      <dgm:spPr/>
      <dgm:t>
        <a:bodyPr/>
        <a:lstStyle/>
        <a:p>
          <a:endParaRPr lang="ru-RU"/>
        </a:p>
      </dgm:t>
    </dgm:pt>
    <dgm:pt modelId="{23336023-A6FE-4A42-B979-4410204537B1}" type="pres">
      <dgm:prSet presAssocID="{82B20B89-CDCC-4882-98AB-1B9D6B689E4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289CE5-FBC8-49D6-9520-596569EE97A1}" type="pres">
      <dgm:prSet presAssocID="{C9028494-EB68-4B19-A8E4-94D092516292}" presName="composite" presStyleCnt="0"/>
      <dgm:spPr/>
    </dgm:pt>
    <dgm:pt modelId="{889DBC46-1F9B-4206-A217-74C478D376CB}" type="pres">
      <dgm:prSet presAssocID="{C9028494-EB68-4B19-A8E4-94D092516292}" presName="rect1" presStyleLbl="tr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BE56D5-29C2-4E4F-9F92-E1A88D64AD5A}" type="pres">
      <dgm:prSet presAssocID="{C9028494-EB68-4B19-A8E4-94D092516292}" presName="rect2" presStyleLbl="fgImgPlace1" presStyleIdx="0" presStyleCnt="1"/>
      <dgm:spPr/>
    </dgm:pt>
  </dgm:ptLst>
  <dgm:cxnLst>
    <dgm:cxn modelId="{5AAB710E-93D2-4095-8F0D-A84D2265DAD3}" type="presOf" srcId="{C9028494-EB68-4B19-A8E4-94D092516292}" destId="{889DBC46-1F9B-4206-A217-74C478D376CB}" srcOrd="0" destOrd="0" presId="urn:microsoft.com/office/officeart/2008/layout/PictureStrips"/>
    <dgm:cxn modelId="{68CB9AFA-564D-4E47-94D1-62B7B3F4B6F6}" type="presOf" srcId="{82B20B89-CDCC-4882-98AB-1B9D6B689E4C}" destId="{23336023-A6FE-4A42-B979-4410204537B1}" srcOrd="0" destOrd="0" presId="urn:microsoft.com/office/officeart/2008/layout/PictureStrips"/>
    <dgm:cxn modelId="{FE90A5C5-49AA-4696-9BDA-3A0ECA4A64E3}" srcId="{82B20B89-CDCC-4882-98AB-1B9D6B689E4C}" destId="{C9028494-EB68-4B19-A8E4-94D092516292}" srcOrd="0" destOrd="0" parTransId="{83123B01-FD8F-4002-A9B1-AD56E68748E9}" sibTransId="{106907E4-D8C7-47B7-8FEC-BA1EF2BEF6E1}"/>
    <dgm:cxn modelId="{3150F748-103A-4D6B-AC2B-BCD9C225F663}" type="presParOf" srcId="{23336023-A6FE-4A42-B979-4410204537B1}" destId="{7D289CE5-FBC8-49D6-9520-596569EE97A1}" srcOrd="0" destOrd="0" presId="urn:microsoft.com/office/officeart/2008/layout/PictureStrips"/>
    <dgm:cxn modelId="{227362B0-2341-4E1E-BE69-2FB0119ABE7A}" type="presParOf" srcId="{7D289CE5-FBC8-49D6-9520-596569EE97A1}" destId="{889DBC46-1F9B-4206-A217-74C478D376CB}" srcOrd="0" destOrd="0" presId="urn:microsoft.com/office/officeart/2008/layout/PictureStrips"/>
    <dgm:cxn modelId="{2A424493-B4C9-4766-830B-08A9C14532C8}" type="presParOf" srcId="{7D289CE5-FBC8-49D6-9520-596569EE97A1}" destId="{69BE56D5-29C2-4E4F-9F92-E1A88D64AD5A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2.xml><?xml version="1.0" encoding="utf-8"?>
<dgm:dataModel xmlns:dgm="http://schemas.openxmlformats.org/drawingml/2006/diagram" xmlns:a="http://schemas.openxmlformats.org/drawingml/2006/main">
  <dgm:ptLst>
    <dgm:pt modelId="{0F630EE2-C53B-4B90-BD36-5A110C91118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C7AB93-6324-4538-B59D-D565F4F9AAF5}">
      <dgm:prSet/>
      <dgm:spPr/>
      <dgm:t>
        <a:bodyPr/>
        <a:lstStyle/>
        <a:p>
          <a:pPr rtl="0"/>
          <a:endParaRPr lang="ru-RU" dirty="0"/>
        </a:p>
      </dgm:t>
    </dgm:pt>
    <dgm:pt modelId="{BA25F4C9-D09E-4D6D-B024-C5E45B40E312}" type="parTrans" cxnId="{2433F596-6EC9-4A18-B8B7-E4C99B7749A1}">
      <dgm:prSet/>
      <dgm:spPr/>
      <dgm:t>
        <a:bodyPr/>
        <a:lstStyle/>
        <a:p>
          <a:endParaRPr lang="ru-RU"/>
        </a:p>
      </dgm:t>
    </dgm:pt>
    <dgm:pt modelId="{428F7CB4-982B-4800-8A24-14779432B8D2}" type="sibTrans" cxnId="{2433F596-6EC9-4A18-B8B7-E4C99B7749A1}">
      <dgm:prSet/>
      <dgm:spPr/>
      <dgm:t>
        <a:bodyPr/>
        <a:lstStyle/>
        <a:p>
          <a:endParaRPr lang="ru-RU"/>
        </a:p>
      </dgm:t>
    </dgm:pt>
    <dgm:pt modelId="{7FFBFCC5-DD4A-4B67-80AF-D1C7CA689BBC}">
      <dgm:prSet/>
      <dgm:spPr/>
      <dgm:t>
        <a:bodyPr/>
        <a:lstStyle/>
        <a:p>
          <a:pPr rtl="0"/>
          <a:endParaRPr lang="ru-RU" dirty="0"/>
        </a:p>
      </dgm:t>
    </dgm:pt>
    <dgm:pt modelId="{97FB184B-A75C-4F7B-AE41-CD99AA9E1A18}" type="sibTrans" cxnId="{F551D6C9-AAA1-43D0-95A3-893F330EE5EE}">
      <dgm:prSet/>
      <dgm:spPr/>
      <dgm:t>
        <a:bodyPr/>
        <a:lstStyle/>
        <a:p>
          <a:endParaRPr lang="ru-RU"/>
        </a:p>
      </dgm:t>
    </dgm:pt>
    <dgm:pt modelId="{D46D1A1B-0799-45B1-8AB6-FCBE6E456E92}" type="parTrans" cxnId="{F551D6C9-AAA1-43D0-95A3-893F330EE5EE}">
      <dgm:prSet/>
      <dgm:spPr/>
      <dgm:t>
        <a:bodyPr/>
        <a:lstStyle/>
        <a:p>
          <a:endParaRPr lang="ru-RU"/>
        </a:p>
      </dgm:t>
    </dgm:pt>
    <dgm:pt modelId="{EB283AA4-CB52-402D-920D-D522B7360394}">
      <dgm:prSet/>
      <dgm:spPr/>
      <dgm:t>
        <a:bodyPr/>
        <a:lstStyle/>
        <a:p>
          <a:pPr rtl="0"/>
          <a:r>
            <a:rPr lang="ru-RU" dirty="0" smtClean="0"/>
            <a:t>заявление страхователя о возмещении расходов (</a:t>
          </a:r>
          <a:r>
            <a:rPr lang="ru-RU" b="1" i="1" dirty="0" smtClean="0"/>
            <a:t>приложение №7 к приказу ФСС РФ от 24.11.2017 N 578)</a:t>
          </a:r>
          <a:endParaRPr lang="ru-RU" dirty="0"/>
        </a:p>
      </dgm:t>
    </dgm:pt>
    <dgm:pt modelId="{D63FCCD6-82B0-4F9E-AD96-5F78AC0AD693}" type="parTrans" cxnId="{4036870F-AE51-468C-949C-85C695E06609}">
      <dgm:prSet/>
      <dgm:spPr/>
    </dgm:pt>
    <dgm:pt modelId="{813350F6-AFBF-4149-BB4C-6A8C0530691D}" type="sibTrans" cxnId="{4036870F-AE51-468C-949C-85C695E06609}">
      <dgm:prSet/>
      <dgm:spPr/>
    </dgm:pt>
    <dgm:pt modelId="{C136A0D1-ED29-4651-96C4-FA88F25893BD}">
      <dgm:prSet/>
      <dgm:spPr/>
      <dgm:t>
        <a:bodyPr/>
        <a:lstStyle/>
        <a:p>
          <a:pPr rtl="0"/>
          <a:r>
            <a:rPr lang="ru-RU" dirty="0" smtClean="0"/>
            <a:t>заверенная копия приказа о предоставлении дополнительных выходных дней</a:t>
          </a:r>
          <a:endParaRPr lang="ru-RU" dirty="0"/>
        </a:p>
      </dgm:t>
    </dgm:pt>
    <dgm:pt modelId="{6C6174F7-6722-40E1-ABDE-D097F3632762}" type="parTrans" cxnId="{7A919F7D-605B-427E-8733-537A0ADECF3F}">
      <dgm:prSet/>
      <dgm:spPr/>
    </dgm:pt>
    <dgm:pt modelId="{003CAF89-ABF1-4913-B009-80C290863FD3}" type="sibTrans" cxnId="{7A919F7D-605B-427E-8733-537A0ADECF3F}">
      <dgm:prSet/>
      <dgm:spPr/>
    </dgm:pt>
    <dgm:pt modelId="{6A6F3B29-4194-4E87-9B58-3D26E74A0FFA}" type="pres">
      <dgm:prSet presAssocID="{0F630EE2-C53B-4B90-BD36-5A110C91118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F67266-9ACC-494A-BD45-1C504A44FC3F}" type="pres">
      <dgm:prSet presAssocID="{7FFBFCC5-DD4A-4B67-80AF-D1C7CA689BBC}" presName="composite" presStyleCnt="0"/>
      <dgm:spPr/>
    </dgm:pt>
    <dgm:pt modelId="{8158C40C-3F4F-4B74-B8EF-9A36D4755F56}" type="pres">
      <dgm:prSet presAssocID="{7FFBFCC5-DD4A-4B67-80AF-D1C7CA689BBC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1EE73F-2F76-4104-A8C7-ABF3CBF22079}" type="pres">
      <dgm:prSet presAssocID="{7FFBFCC5-DD4A-4B67-80AF-D1C7CA689BBC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5F84B5-FC49-4DD5-8535-A3E9932898C9}" type="pres">
      <dgm:prSet presAssocID="{97FB184B-A75C-4F7B-AE41-CD99AA9E1A18}" presName="sp" presStyleCnt="0"/>
      <dgm:spPr/>
    </dgm:pt>
    <dgm:pt modelId="{4E7FFD45-2CF8-4525-9EE3-A6D768DE8197}" type="pres">
      <dgm:prSet presAssocID="{24C7AB93-6324-4538-B59D-D565F4F9AAF5}" presName="composite" presStyleCnt="0"/>
      <dgm:spPr/>
    </dgm:pt>
    <dgm:pt modelId="{895C7754-71C0-4EE7-B9AE-E41C069A377E}" type="pres">
      <dgm:prSet presAssocID="{24C7AB93-6324-4538-B59D-D565F4F9AAF5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B89BBA-1B21-4EAD-B287-14A4ED1BF033}" type="pres">
      <dgm:prSet presAssocID="{24C7AB93-6324-4538-B59D-D565F4F9AAF5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E8D4B7-7C04-4074-A5B9-BCD1FE38F61A}" type="presOf" srcId="{EB283AA4-CB52-402D-920D-D522B7360394}" destId="{551EE73F-2F76-4104-A8C7-ABF3CBF22079}" srcOrd="0" destOrd="0" presId="urn:microsoft.com/office/officeart/2005/8/layout/chevron2"/>
    <dgm:cxn modelId="{7A919F7D-605B-427E-8733-537A0ADECF3F}" srcId="{24C7AB93-6324-4538-B59D-D565F4F9AAF5}" destId="{C136A0D1-ED29-4651-96C4-FA88F25893BD}" srcOrd="0" destOrd="0" parTransId="{6C6174F7-6722-40E1-ABDE-D097F3632762}" sibTransId="{003CAF89-ABF1-4913-B009-80C290863FD3}"/>
    <dgm:cxn modelId="{D0990176-782C-45A8-A14B-DA7D3E69FD71}" type="presOf" srcId="{24C7AB93-6324-4538-B59D-D565F4F9AAF5}" destId="{895C7754-71C0-4EE7-B9AE-E41C069A377E}" srcOrd="0" destOrd="0" presId="urn:microsoft.com/office/officeart/2005/8/layout/chevron2"/>
    <dgm:cxn modelId="{DF9D82F8-6052-45C1-8197-B9549D177418}" type="presOf" srcId="{0F630EE2-C53B-4B90-BD36-5A110C911185}" destId="{6A6F3B29-4194-4E87-9B58-3D26E74A0FFA}" srcOrd="0" destOrd="0" presId="urn:microsoft.com/office/officeart/2005/8/layout/chevron2"/>
    <dgm:cxn modelId="{A2F7AC2C-302A-42BA-B220-7D423E18A42F}" type="presOf" srcId="{C136A0D1-ED29-4651-96C4-FA88F25893BD}" destId="{09B89BBA-1B21-4EAD-B287-14A4ED1BF033}" srcOrd="0" destOrd="0" presId="urn:microsoft.com/office/officeart/2005/8/layout/chevron2"/>
    <dgm:cxn modelId="{7BFFAD8D-86A3-4827-9C80-F96F231413E1}" type="presOf" srcId="{7FFBFCC5-DD4A-4B67-80AF-D1C7CA689BBC}" destId="{8158C40C-3F4F-4B74-B8EF-9A36D4755F56}" srcOrd="0" destOrd="0" presId="urn:microsoft.com/office/officeart/2005/8/layout/chevron2"/>
    <dgm:cxn modelId="{2433F596-6EC9-4A18-B8B7-E4C99B7749A1}" srcId="{0F630EE2-C53B-4B90-BD36-5A110C911185}" destId="{24C7AB93-6324-4538-B59D-D565F4F9AAF5}" srcOrd="1" destOrd="0" parTransId="{BA25F4C9-D09E-4D6D-B024-C5E45B40E312}" sibTransId="{428F7CB4-982B-4800-8A24-14779432B8D2}"/>
    <dgm:cxn modelId="{F551D6C9-AAA1-43D0-95A3-893F330EE5EE}" srcId="{0F630EE2-C53B-4B90-BD36-5A110C911185}" destId="{7FFBFCC5-DD4A-4B67-80AF-D1C7CA689BBC}" srcOrd="0" destOrd="0" parTransId="{D46D1A1B-0799-45B1-8AB6-FCBE6E456E92}" sibTransId="{97FB184B-A75C-4F7B-AE41-CD99AA9E1A18}"/>
    <dgm:cxn modelId="{4036870F-AE51-468C-949C-85C695E06609}" srcId="{7FFBFCC5-DD4A-4B67-80AF-D1C7CA689BBC}" destId="{EB283AA4-CB52-402D-920D-D522B7360394}" srcOrd="0" destOrd="0" parTransId="{D63FCCD6-82B0-4F9E-AD96-5F78AC0AD693}" sibTransId="{813350F6-AFBF-4149-BB4C-6A8C0530691D}"/>
    <dgm:cxn modelId="{1C5AA984-6AEA-4D11-89E5-B86E2A2F1107}" type="presParOf" srcId="{6A6F3B29-4194-4E87-9B58-3D26E74A0FFA}" destId="{9DF67266-9ACC-494A-BD45-1C504A44FC3F}" srcOrd="0" destOrd="0" presId="urn:microsoft.com/office/officeart/2005/8/layout/chevron2"/>
    <dgm:cxn modelId="{FA16D8CC-5DDF-4BDD-A7A0-42E77785539A}" type="presParOf" srcId="{9DF67266-9ACC-494A-BD45-1C504A44FC3F}" destId="{8158C40C-3F4F-4B74-B8EF-9A36D4755F56}" srcOrd="0" destOrd="0" presId="urn:microsoft.com/office/officeart/2005/8/layout/chevron2"/>
    <dgm:cxn modelId="{D84C5456-641A-4FD2-AA51-DFADC5FDF981}" type="presParOf" srcId="{9DF67266-9ACC-494A-BD45-1C504A44FC3F}" destId="{551EE73F-2F76-4104-A8C7-ABF3CBF22079}" srcOrd="1" destOrd="0" presId="urn:microsoft.com/office/officeart/2005/8/layout/chevron2"/>
    <dgm:cxn modelId="{03640586-5B61-463F-B450-97C753897695}" type="presParOf" srcId="{6A6F3B29-4194-4E87-9B58-3D26E74A0FFA}" destId="{F55F84B5-FC49-4DD5-8535-A3E9932898C9}" srcOrd="1" destOrd="0" presId="urn:microsoft.com/office/officeart/2005/8/layout/chevron2"/>
    <dgm:cxn modelId="{6A537FE7-E16C-414A-B9FE-1AC4220704EF}" type="presParOf" srcId="{6A6F3B29-4194-4E87-9B58-3D26E74A0FFA}" destId="{4E7FFD45-2CF8-4525-9EE3-A6D768DE8197}" srcOrd="2" destOrd="0" presId="urn:microsoft.com/office/officeart/2005/8/layout/chevron2"/>
    <dgm:cxn modelId="{3B6C00E3-D44C-4321-92DB-96C8A15DBFB2}" type="presParOf" srcId="{4E7FFD45-2CF8-4525-9EE3-A6D768DE8197}" destId="{895C7754-71C0-4EE7-B9AE-E41C069A377E}" srcOrd="0" destOrd="0" presId="urn:microsoft.com/office/officeart/2005/8/layout/chevron2"/>
    <dgm:cxn modelId="{82357A29-40E6-4783-A15B-320236BB62F2}" type="presParOf" srcId="{4E7FFD45-2CF8-4525-9EE3-A6D768DE8197}" destId="{09B89BBA-1B21-4EAD-B287-14A4ED1BF03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3.xml><?xml version="1.0" encoding="utf-8"?>
<dgm:dataModel xmlns:dgm="http://schemas.openxmlformats.org/drawingml/2006/diagram" xmlns:a="http://schemas.openxmlformats.org/drawingml/2006/main">
  <dgm:ptLst>
    <dgm:pt modelId="{B6DE3399-731C-4092-B0AA-366D137379C1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741576-3B17-4ECA-8A33-E24063D8F6CC}">
      <dgm:prSet/>
      <dgm:spPr/>
      <dgm:t>
        <a:bodyPr/>
        <a:lstStyle/>
        <a:p>
          <a:pPr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СТРАХОВАТЕЛЬ - полный комплект документов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603421-58B9-4F21-B155-CDDD9E2734CA}" type="parTrans" cxnId="{1E6BFD28-A3B7-49A4-AD5B-38D67ED42126}">
      <dgm:prSet/>
      <dgm:spPr/>
      <dgm:t>
        <a:bodyPr/>
        <a:lstStyle/>
        <a:p>
          <a:endParaRPr lang="ru-RU"/>
        </a:p>
      </dgm:t>
    </dgm:pt>
    <dgm:pt modelId="{1E73BD2B-583F-407B-B84D-E9B61AB90593}" type="sibTrans" cxnId="{1E6BFD28-A3B7-49A4-AD5B-38D67ED42126}">
      <dgm:prSet/>
      <dgm:spPr/>
      <dgm:t>
        <a:bodyPr/>
        <a:lstStyle/>
        <a:p>
          <a:endParaRPr lang="ru-RU"/>
        </a:p>
      </dgm:t>
    </dgm:pt>
    <dgm:pt modelId="{1095E520-7C6C-4545-B9C2-A45A1FC0D89C}">
      <dgm:prSet/>
      <dgm:spPr/>
      <dgm:t>
        <a:bodyPr/>
        <a:lstStyle/>
        <a:p>
          <a:pPr rtl="0"/>
          <a:r>
            <a:rPr lang="ru-RU" dirty="0" smtClean="0"/>
            <a:t>РЕГИОНАЛЬНОЕ ОТДЕЛЕНИЕ - решение о возмещении расходов</a:t>
          </a:r>
          <a:endParaRPr lang="ru-RU" dirty="0"/>
        </a:p>
      </dgm:t>
    </dgm:pt>
    <dgm:pt modelId="{A82CE441-FC3B-4A9B-B379-0BCFFE125AAE}" type="parTrans" cxnId="{1E867EE0-251C-403B-884E-38877A7EB820}">
      <dgm:prSet/>
      <dgm:spPr/>
      <dgm:t>
        <a:bodyPr/>
        <a:lstStyle/>
        <a:p>
          <a:endParaRPr lang="ru-RU"/>
        </a:p>
      </dgm:t>
    </dgm:pt>
    <dgm:pt modelId="{FF049D1D-FD8C-49F0-9D28-EFCB17CEE50B}" type="sibTrans" cxnId="{1E867EE0-251C-403B-884E-38877A7EB820}">
      <dgm:prSet/>
      <dgm:spPr/>
      <dgm:t>
        <a:bodyPr/>
        <a:lstStyle/>
        <a:p>
          <a:endParaRPr lang="ru-RU"/>
        </a:p>
      </dgm:t>
    </dgm:pt>
    <dgm:pt modelId="{58A35396-5B95-46BE-8B09-C695A8CD26BB}">
      <dgm:prSet/>
      <dgm:spPr/>
      <dgm:t>
        <a:bodyPr/>
        <a:lstStyle/>
        <a:p>
          <a:pPr rtl="0"/>
          <a:r>
            <a:rPr lang="ru-RU" dirty="0" smtClean="0"/>
            <a:t>РЕГИОНАЛЬНОЕ ОТДЕЛЕНИЕ- возврат документов страхователю</a:t>
          </a:r>
          <a:endParaRPr lang="ru-RU" dirty="0"/>
        </a:p>
      </dgm:t>
    </dgm:pt>
    <dgm:pt modelId="{329BE936-3B7C-4BDC-BA67-E5DC65E2CB02}" type="parTrans" cxnId="{BF64BC20-191C-45D3-88FC-4F45C0A833D5}">
      <dgm:prSet/>
      <dgm:spPr/>
      <dgm:t>
        <a:bodyPr/>
        <a:lstStyle/>
        <a:p>
          <a:endParaRPr lang="ru-RU"/>
        </a:p>
      </dgm:t>
    </dgm:pt>
    <dgm:pt modelId="{D0E6B456-F6B8-4935-9750-006E021C492D}" type="sibTrans" cxnId="{BF64BC20-191C-45D3-88FC-4F45C0A833D5}">
      <dgm:prSet/>
      <dgm:spPr/>
      <dgm:t>
        <a:bodyPr/>
        <a:lstStyle/>
        <a:p>
          <a:endParaRPr lang="ru-RU"/>
        </a:p>
      </dgm:t>
    </dgm:pt>
    <dgm:pt modelId="{803E92A0-B042-474F-B78B-ADCFF9E1C38B}">
      <dgm:prSet/>
      <dgm:spPr/>
      <dgm:t>
        <a:bodyPr/>
        <a:lstStyle/>
        <a:p>
          <a:pPr rtl="0"/>
          <a:r>
            <a:rPr lang="ru-RU" dirty="0" smtClean="0"/>
            <a:t> СТРАХОВАТЕЛЬ – хранение документов в установленном порядке</a:t>
          </a:r>
          <a:endParaRPr lang="ru-RU" dirty="0"/>
        </a:p>
      </dgm:t>
    </dgm:pt>
    <dgm:pt modelId="{22DB37D5-C26F-4BBB-8022-3F42FA6F8D05}" type="parTrans" cxnId="{27DA6D2F-C7A4-4A06-8737-957FBCED1161}">
      <dgm:prSet/>
      <dgm:spPr/>
      <dgm:t>
        <a:bodyPr/>
        <a:lstStyle/>
        <a:p>
          <a:endParaRPr lang="ru-RU"/>
        </a:p>
      </dgm:t>
    </dgm:pt>
    <dgm:pt modelId="{E20E636D-B77E-4FB6-B009-FE86827C6577}" type="sibTrans" cxnId="{27DA6D2F-C7A4-4A06-8737-957FBCED1161}">
      <dgm:prSet/>
      <dgm:spPr/>
      <dgm:t>
        <a:bodyPr/>
        <a:lstStyle/>
        <a:p>
          <a:endParaRPr lang="ru-RU"/>
        </a:p>
      </dgm:t>
    </dgm:pt>
    <dgm:pt modelId="{DDB001DC-33BC-4721-B8FA-880B122F70C8}" type="pres">
      <dgm:prSet presAssocID="{B6DE3399-731C-4092-B0AA-366D137379C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8F1DD8-6AF4-4191-AFCC-6C8D5849AA95}" type="pres">
      <dgm:prSet presAssocID="{EE741576-3B17-4ECA-8A33-E24063D8F6C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DFE7F2-BF90-4043-AE36-81878B6F690C}" type="pres">
      <dgm:prSet presAssocID="{1E73BD2B-583F-407B-B84D-E9B61AB90593}" presName="sibTrans" presStyleLbl="sibTrans1D1" presStyleIdx="0" presStyleCnt="3"/>
      <dgm:spPr/>
      <dgm:t>
        <a:bodyPr/>
        <a:lstStyle/>
        <a:p>
          <a:endParaRPr lang="ru-RU"/>
        </a:p>
      </dgm:t>
    </dgm:pt>
    <dgm:pt modelId="{E225F8F2-13A2-4C29-8D5A-0E57732C924D}" type="pres">
      <dgm:prSet presAssocID="{1E73BD2B-583F-407B-B84D-E9B61AB90593}" presName="connectorText" presStyleLbl="sibTrans1D1" presStyleIdx="0" presStyleCnt="3"/>
      <dgm:spPr/>
      <dgm:t>
        <a:bodyPr/>
        <a:lstStyle/>
        <a:p>
          <a:endParaRPr lang="ru-RU"/>
        </a:p>
      </dgm:t>
    </dgm:pt>
    <dgm:pt modelId="{42D22565-659A-45E3-9FD0-7A8B64150FCB}" type="pres">
      <dgm:prSet presAssocID="{1095E520-7C6C-4545-B9C2-A45A1FC0D89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FD60FE-6EF3-41C4-B7F4-F00D108F31E7}" type="pres">
      <dgm:prSet presAssocID="{FF049D1D-FD8C-49F0-9D28-EFCB17CEE50B}" presName="sibTrans" presStyleLbl="sibTrans1D1" presStyleIdx="1" presStyleCnt="3"/>
      <dgm:spPr/>
      <dgm:t>
        <a:bodyPr/>
        <a:lstStyle/>
        <a:p>
          <a:endParaRPr lang="ru-RU"/>
        </a:p>
      </dgm:t>
    </dgm:pt>
    <dgm:pt modelId="{687F783B-662E-4E39-B9C3-23076A4ADDFA}" type="pres">
      <dgm:prSet presAssocID="{FF049D1D-FD8C-49F0-9D28-EFCB17CEE50B}" presName="connectorText" presStyleLbl="sibTrans1D1" presStyleIdx="1" presStyleCnt="3"/>
      <dgm:spPr/>
      <dgm:t>
        <a:bodyPr/>
        <a:lstStyle/>
        <a:p>
          <a:endParaRPr lang="ru-RU"/>
        </a:p>
      </dgm:t>
    </dgm:pt>
    <dgm:pt modelId="{881AD1A8-ADAC-4914-A694-0A0925A60907}" type="pres">
      <dgm:prSet presAssocID="{58A35396-5B95-46BE-8B09-C695A8CD26B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AB6152-6CFE-4194-AB30-CC28E6CC75A2}" type="pres">
      <dgm:prSet presAssocID="{D0E6B456-F6B8-4935-9750-006E021C492D}" presName="sibTrans" presStyleLbl="sibTrans1D1" presStyleIdx="2" presStyleCnt="3"/>
      <dgm:spPr/>
      <dgm:t>
        <a:bodyPr/>
        <a:lstStyle/>
        <a:p>
          <a:endParaRPr lang="ru-RU"/>
        </a:p>
      </dgm:t>
    </dgm:pt>
    <dgm:pt modelId="{CC11FC01-57B7-498C-A28D-0933FAE7C07C}" type="pres">
      <dgm:prSet presAssocID="{D0E6B456-F6B8-4935-9750-006E021C492D}" presName="connectorText" presStyleLbl="sibTrans1D1" presStyleIdx="2" presStyleCnt="3"/>
      <dgm:spPr/>
      <dgm:t>
        <a:bodyPr/>
        <a:lstStyle/>
        <a:p>
          <a:endParaRPr lang="ru-RU"/>
        </a:p>
      </dgm:t>
    </dgm:pt>
    <dgm:pt modelId="{95239FFE-D494-433A-BF6A-C47C927D46DA}" type="pres">
      <dgm:prSet presAssocID="{803E92A0-B042-474F-B78B-ADCFF9E1C38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DA6D2F-C7A4-4A06-8737-957FBCED1161}" srcId="{B6DE3399-731C-4092-B0AA-366D137379C1}" destId="{803E92A0-B042-474F-B78B-ADCFF9E1C38B}" srcOrd="3" destOrd="0" parTransId="{22DB37D5-C26F-4BBB-8022-3F42FA6F8D05}" sibTransId="{E20E636D-B77E-4FB6-B009-FE86827C6577}"/>
    <dgm:cxn modelId="{A9A71050-F69B-49C6-B385-A2A8B1DBA54D}" type="presOf" srcId="{1095E520-7C6C-4545-B9C2-A45A1FC0D89C}" destId="{42D22565-659A-45E3-9FD0-7A8B64150FCB}" srcOrd="0" destOrd="0" presId="urn:microsoft.com/office/officeart/2005/8/layout/bProcess3"/>
    <dgm:cxn modelId="{1E867EE0-251C-403B-884E-38877A7EB820}" srcId="{B6DE3399-731C-4092-B0AA-366D137379C1}" destId="{1095E520-7C6C-4545-B9C2-A45A1FC0D89C}" srcOrd="1" destOrd="0" parTransId="{A82CE441-FC3B-4A9B-B379-0BCFFE125AAE}" sibTransId="{FF049D1D-FD8C-49F0-9D28-EFCB17CEE50B}"/>
    <dgm:cxn modelId="{87F98D4E-2018-47F1-9B51-25961BA3EE3F}" type="presOf" srcId="{D0E6B456-F6B8-4935-9750-006E021C492D}" destId="{CC11FC01-57B7-498C-A28D-0933FAE7C07C}" srcOrd="1" destOrd="0" presId="urn:microsoft.com/office/officeart/2005/8/layout/bProcess3"/>
    <dgm:cxn modelId="{1A957D8D-B62A-4C30-A110-9E50D0952815}" type="presOf" srcId="{FF049D1D-FD8C-49F0-9D28-EFCB17CEE50B}" destId="{687F783B-662E-4E39-B9C3-23076A4ADDFA}" srcOrd="1" destOrd="0" presId="urn:microsoft.com/office/officeart/2005/8/layout/bProcess3"/>
    <dgm:cxn modelId="{6C3069D9-1832-44E7-9F28-AF253CC1CD3B}" type="presOf" srcId="{D0E6B456-F6B8-4935-9750-006E021C492D}" destId="{23AB6152-6CFE-4194-AB30-CC28E6CC75A2}" srcOrd="0" destOrd="0" presId="urn:microsoft.com/office/officeart/2005/8/layout/bProcess3"/>
    <dgm:cxn modelId="{1E6BFD28-A3B7-49A4-AD5B-38D67ED42126}" srcId="{B6DE3399-731C-4092-B0AA-366D137379C1}" destId="{EE741576-3B17-4ECA-8A33-E24063D8F6CC}" srcOrd="0" destOrd="0" parTransId="{43603421-58B9-4F21-B155-CDDD9E2734CA}" sibTransId="{1E73BD2B-583F-407B-B84D-E9B61AB90593}"/>
    <dgm:cxn modelId="{0DB93231-6F1A-436D-9A54-63BF33C6D068}" type="presOf" srcId="{EE741576-3B17-4ECA-8A33-E24063D8F6CC}" destId="{718F1DD8-6AF4-4191-AFCC-6C8D5849AA95}" srcOrd="0" destOrd="0" presId="urn:microsoft.com/office/officeart/2005/8/layout/bProcess3"/>
    <dgm:cxn modelId="{E9F5DF70-BAB5-4D9A-966B-4D5DA969DE1A}" type="presOf" srcId="{803E92A0-B042-474F-B78B-ADCFF9E1C38B}" destId="{95239FFE-D494-433A-BF6A-C47C927D46DA}" srcOrd="0" destOrd="0" presId="urn:microsoft.com/office/officeart/2005/8/layout/bProcess3"/>
    <dgm:cxn modelId="{72F18BAA-A504-4050-801B-C5EEE9AAC3B4}" type="presOf" srcId="{B6DE3399-731C-4092-B0AA-366D137379C1}" destId="{DDB001DC-33BC-4721-B8FA-880B122F70C8}" srcOrd="0" destOrd="0" presId="urn:microsoft.com/office/officeart/2005/8/layout/bProcess3"/>
    <dgm:cxn modelId="{EF623B7B-FC00-46FA-847E-1578B3EBABE7}" type="presOf" srcId="{1E73BD2B-583F-407B-B84D-E9B61AB90593}" destId="{3FDFE7F2-BF90-4043-AE36-81878B6F690C}" srcOrd="0" destOrd="0" presId="urn:microsoft.com/office/officeart/2005/8/layout/bProcess3"/>
    <dgm:cxn modelId="{6EFFC2C3-94C4-4D3D-A709-F9E5C5E273CE}" type="presOf" srcId="{FF049D1D-FD8C-49F0-9D28-EFCB17CEE50B}" destId="{56FD60FE-6EF3-41C4-B7F4-F00D108F31E7}" srcOrd="0" destOrd="0" presId="urn:microsoft.com/office/officeart/2005/8/layout/bProcess3"/>
    <dgm:cxn modelId="{BF64BC20-191C-45D3-88FC-4F45C0A833D5}" srcId="{B6DE3399-731C-4092-B0AA-366D137379C1}" destId="{58A35396-5B95-46BE-8B09-C695A8CD26BB}" srcOrd="2" destOrd="0" parTransId="{329BE936-3B7C-4BDC-BA67-E5DC65E2CB02}" sibTransId="{D0E6B456-F6B8-4935-9750-006E021C492D}"/>
    <dgm:cxn modelId="{3677AF28-B31E-4259-85C1-021798D6270E}" type="presOf" srcId="{58A35396-5B95-46BE-8B09-C695A8CD26BB}" destId="{881AD1A8-ADAC-4914-A694-0A0925A60907}" srcOrd="0" destOrd="0" presId="urn:microsoft.com/office/officeart/2005/8/layout/bProcess3"/>
    <dgm:cxn modelId="{29C8E08E-5137-4292-9967-FF0260655E95}" type="presOf" srcId="{1E73BD2B-583F-407B-B84D-E9B61AB90593}" destId="{E225F8F2-13A2-4C29-8D5A-0E57732C924D}" srcOrd="1" destOrd="0" presId="urn:microsoft.com/office/officeart/2005/8/layout/bProcess3"/>
    <dgm:cxn modelId="{0E71DCB5-7CEB-4580-BC25-691B838E4537}" type="presParOf" srcId="{DDB001DC-33BC-4721-B8FA-880B122F70C8}" destId="{718F1DD8-6AF4-4191-AFCC-6C8D5849AA95}" srcOrd="0" destOrd="0" presId="urn:microsoft.com/office/officeart/2005/8/layout/bProcess3"/>
    <dgm:cxn modelId="{1F70C438-2216-42B1-B096-CE7C88E56AEE}" type="presParOf" srcId="{DDB001DC-33BC-4721-B8FA-880B122F70C8}" destId="{3FDFE7F2-BF90-4043-AE36-81878B6F690C}" srcOrd="1" destOrd="0" presId="urn:microsoft.com/office/officeart/2005/8/layout/bProcess3"/>
    <dgm:cxn modelId="{8075C885-8E31-4493-AD9F-46C65F67F681}" type="presParOf" srcId="{3FDFE7F2-BF90-4043-AE36-81878B6F690C}" destId="{E225F8F2-13A2-4C29-8D5A-0E57732C924D}" srcOrd="0" destOrd="0" presId="urn:microsoft.com/office/officeart/2005/8/layout/bProcess3"/>
    <dgm:cxn modelId="{0F81482F-7188-4C25-AB5D-DC46D7419199}" type="presParOf" srcId="{DDB001DC-33BC-4721-B8FA-880B122F70C8}" destId="{42D22565-659A-45E3-9FD0-7A8B64150FCB}" srcOrd="2" destOrd="0" presId="urn:microsoft.com/office/officeart/2005/8/layout/bProcess3"/>
    <dgm:cxn modelId="{1BCBB666-F517-4197-9F0B-062F5194B9F2}" type="presParOf" srcId="{DDB001DC-33BC-4721-B8FA-880B122F70C8}" destId="{56FD60FE-6EF3-41C4-B7F4-F00D108F31E7}" srcOrd="3" destOrd="0" presId="urn:microsoft.com/office/officeart/2005/8/layout/bProcess3"/>
    <dgm:cxn modelId="{82ACF4E1-6D84-40C9-A0AA-524E5389D53C}" type="presParOf" srcId="{56FD60FE-6EF3-41C4-B7F4-F00D108F31E7}" destId="{687F783B-662E-4E39-B9C3-23076A4ADDFA}" srcOrd="0" destOrd="0" presId="urn:microsoft.com/office/officeart/2005/8/layout/bProcess3"/>
    <dgm:cxn modelId="{A2A0C92F-D8CC-4130-B84A-452D16CC37CF}" type="presParOf" srcId="{DDB001DC-33BC-4721-B8FA-880B122F70C8}" destId="{881AD1A8-ADAC-4914-A694-0A0925A60907}" srcOrd="4" destOrd="0" presId="urn:microsoft.com/office/officeart/2005/8/layout/bProcess3"/>
    <dgm:cxn modelId="{C05F001A-DA18-4C89-A9FC-2E49E219C9F5}" type="presParOf" srcId="{DDB001DC-33BC-4721-B8FA-880B122F70C8}" destId="{23AB6152-6CFE-4194-AB30-CC28E6CC75A2}" srcOrd="5" destOrd="0" presId="urn:microsoft.com/office/officeart/2005/8/layout/bProcess3"/>
    <dgm:cxn modelId="{A91C7159-758D-49B6-BD9D-DE9292843ED1}" type="presParOf" srcId="{23AB6152-6CFE-4194-AB30-CC28E6CC75A2}" destId="{CC11FC01-57B7-498C-A28D-0933FAE7C07C}" srcOrd="0" destOrd="0" presId="urn:microsoft.com/office/officeart/2005/8/layout/bProcess3"/>
    <dgm:cxn modelId="{877F0E54-42D7-4B82-8E92-561BF94D1D49}" type="presParOf" srcId="{DDB001DC-33BC-4721-B8FA-880B122F70C8}" destId="{95239FFE-D494-433A-BF6A-C47C927D46DA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4.xml><?xml version="1.0" encoding="utf-8"?>
<dgm:dataModel xmlns:dgm="http://schemas.openxmlformats.org/drawingml/2006/diagram" xmlns:a="http://schemas.openxmlformats.org/drawingml/2006/main">
  <dgm:ptLst>
    <dgm:pt modelId="{E1279880-D120-4293-8BBE-0221668F75FE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B3CB414-2BE4-4504-A58A-1A9662C657B9}">
      <dgm:prSet/>
      <dgm:spPr/>
      <dgm:t>
        <a:bodyPr/>
        <a:lstStyle/>
        <a:p>
          <a:pPr rtl="0"/>
          <a:r>
            <a:rPr lang="ru-RU" smtClean="0"/>
            <a:t>решение </a:t>
          </a:r>
          <a:endParaRPr lang="ru-RU"/>
        </a:p>
      </dgm:t>
    </dgm:pt>
    <dgm:pt modelId="{782949A6-4414-4D08-A541-76E128CE2E89}" type="parTrans" cxnId="{5A4FE7B8-D138-4DD1-AEA6-82E9A7024171}">
      <dgm:prSet/>
      <dgm:spPr/>
      <dgm:t>
        <a:bodyPr/>
        <a:lstStyle/>
        <a:p>
          <a:endParaRPr lang="ru-RU"/>
        </a:p>
      </dgm:t>
    </dgm:pt>
    <dgm:pt modelId="{68DE622A-588A-4124-87B0-2DF7EB5A1836}" type="sibTrans" cxnId="{5A4FE7B8-D138-4DD1-AEA6-82E9A7024171}">
      <dgm:prSet/>
      <dgm:spPr/>
      <dgm:t>
        <a:bodyPr/>
        <a:lstStyle/>
        <a:p>
          <a:endParaRPr lang="ru-RU"/>
        </a:p>
      </dgm:t>
    </dgm:pt>
    <dgm:pt modelId="{5FA2415B-4D4D-4D8B-887D-32B73767C177}">
      <dgm:prSet/>
      <dgm:spPr/>
      <dgm:t>
        <a:bodyPr/>
        <a:lstStyle/>
        <a:p>
          <a:pPr rtl="0"/>
          <a:r>
            <a:rPr lang="ru-RU" dirty="0" smtClean="0"/>
            <a:t>в течение 10 рабочих дней</a:t>
          </a:r>
          <a:endParaRPr lang="ru-RU" dirty="0"/>
        </a:p>
      </dgm:t>
    </dgm:pt>
    <dgm:pt modelId="{665E2FF6-277A-463E-95BF-4743A3A82990}" type="parTrans" cxnId="{EB76613C-079D-4A0C-BE74-DC771CFD304B}">
      <dgm:prSet/>
      <dgm:spPr/>
      <dgm:t>
        <a:bodyPr/>
        <a:lstStyle/>
        <a:p>
          <a:endParaRPr lang="ru-RU"/>
        </a:p>
      </dgm:t>
    </dgm:pt>
    <dgm:pt modelId="{B0DD3FC1-7881-4F00-AE3D-770572140FC0}" type="sibTrans" cxnId="{EB76613C-079D-4A0C-BE74-DC771CFD304B}">
      <dgm:prSet/>
      <dgm:spPr/>
      <dgm:t>
        <a:bodyPr/>
        <a:lstStyle/>
        <a:p>
          <a:endParaRPr lang="ru-RU"/>
        </a:p>
      </dgm:t>
    </dgm:pt>
    <dgm:pt modelId="{419FA5E7-C9BD-4970-93CA-90F3E7D595F9}">
      <dgm:prSet/>
      <dgm:spPr/>
      <dgm:t>
        <a:bodyPr/>
        <a:lstStyle/>
        <a:p>
          <a:pPr rtl="0"/>
          <a:r>
            <a:rPr lang="ru-RU" dirty="0" smtClean="0"/>
            <a:t>перечисление на расчетный счет страхователя</a:t>
          </a:r>
          <a:endParaRPr lang="ru-RU" dirty="0"/>
        </a:p>
      </dgm:t>
    </dgm:pt>
    <dgm:pt modelId="{BAE24856-FEE3-4A6A-A2AF-A8EF1F9855BA}" type="parTrans" cxnId="{86E067CC-2D4D-4063-AD6A-E555D74211BE}">
      <dgm:prSet/>
      <dgm:spPr/>
      <dgm:t>
        <a:bodyPr/>
        <a:lstStyle/>
        <a:p>
          <a:endParaRPr lang="ru-RU"/>
        </a:p>
      </dgm:t>
    </dgm:pt>
    <dgm:pt modelId="{84ADCA22-10F8-4A3D-9348-B7DA0D2FA84F}" type="sibTrans" cxnId="{86E067CC-2D4D-4063-AD6A-E555D74211BE}">
      <dgm:prSet/>
      <dgm:spPr/>
      <dgm:t>
        <a:bodyPr/>
        <a:lstStyle/>
        <a:p>
          <a:endParaRPr lang="ru-RU"/>
        </a:p>
      </dgm:t>
    </dgm:pt>
    <dgm:pt modelId="{2466F176-D17D-440F-A8B6-CF443F169FC5}">
      <dgm:prSet/>
      <dgm:spPr/>
      <dgm:t>
        <a:bodyPr/>
        <a:lstStyle/>
        <a:p>
          <a:pPr rtl="0"/>
          <a:r>
            <a:rPr lang="ru-RU" dirty="0" smtClean="0"/>
            <a:t>в течение 2 рабочих дней со дня принятия решения</a:t>
          </a:r>
          <a:endParaRPr lang="ru-RU" dirty="0"/>
        </a:p>
      </dgm:t>
    </dgm:pt>
    <dgm:pt modelId="{8196539F-F2FC-4C1D-8D26-5E5A2C177CFF}" type="parTrans" cxnId="{342F2189-7231-4A0C-AC75-AC63223ED050}">
      <dgm:prSet/>
      <dgm:spPr/>
      <dgm:t>
        <a:bodyPr/>
        <a:lstStyle/>
        <a:p>
          <a:endParaRPr lang="ru-RU"/>
        </a:p>
      </dgm:t>
    </dgm:pt>
    <dgm:pt modelId="{B643C533-F50A-45D4-BCE3-2C686961CA3C}" type="sibTrans" cxnId="{342F2189-7231-4A0C-AC75-AC63223ED050}">
      <dgm:prSet/>
      <dgm:spPr/>
      <dgm:t>
        <a:bodyPr/>
        <a:lstStyle/>
        <a:p>
          <a:endParaRPr lang="ru-RU"/>
        </a:p>
      </dgm:t>
    </dgm:pt>
    <dgm:pt modelId="{DEC1224E-ED70-46E1-8E99-B7BE06955725}" type="pres">
      <dgm:prSet presAssocID="{E1279880-D120-4293-8BBE-0221668F75F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2C8D13B-8A75-4099-B06E-F9E71C24DAFB}" type="pres">
      <dgm:prSet presAssocID="{EB3CB414-2BE4-4504-A58A-1A9662C657B9}" presName="root" presStyleCnt="0"/>
      <dgm:spPr/>
    </dgm:pt>
    <dgm:pt modelId="{AB5EA4CA-8EB9-479D-B4FF-B934C9AFBEA1}" type="pres">
      <dgm:prSet presAssocID="{EB3CB414-2BE4-4504-A58A-1A9662C657B9}" presName="rootComposite" presStyleCnt="0"/>
      <dgm:spPr/>
    </dgm:pt>
    <dgm:pt modelId="{58EE256A-F3B0-47C2-BCB9-3354F3966A73}" type="pres">
      <dgm:prSet presAssocID="{EB3CB414-2BE4-4504-A58A-1A9662C657B9}" presName="rootText" presStyleLbl="node1" presStyleIdx="0" presStyleCnt="2"/>
      <dgm:spPr/>
      <dgm:t>
        <a:bodyPr/>
        <a:lstStyle/>
        <a:p>
          <a:endParaRPr lang="ru-RU"/>
        </a:p>
      </dgm:t>
    </dgm:pt>
    <dgm:pt modelId="{03CBCDF0-4AC2-46AC-A220-7EE0DAF57D4A}" type="pres">
      <dgm:prSet presAssocID="{EB3CB414-2BE4-4504-A58A-1A9662C657B9}" presName="rootConnector" presStyleLbl="node1" presStyleIdx="0" presStyleCnt="2"/>
      <dgm:spPr/>
      <dgm:t>
        <a:bodyPr/>
        <a:lstStyle/>
        <a:p>
          <a:endParaRPr lang="ru-RU"/>
        </a:p>
      </dgm:t>
    </dgm:pt>
    <dgm:pt modelId="{B944F18B-5736-4D3C-B924-150E4EC32A32}" type="pres">
      <dgm:prSet presAssocID="{EB3CB414-2BE4-4504-A58A-1A9662C657B9}" presName="childShape" presStyleCnt="0"/>
      <dgm:spPr/>
    </dgm:pt>
    <dgm:pt modelId="{D10F9B15-123E-4B84-B8EF-505035B53DD0}" type="pres">
      <dgm:prSet presAssocID="{665E2FF6-277A-463E-95BF-4743A3A82990}" presName="Name13" presStyleLbl="parChTrans1D2" presStyleIdx="0" presStyleCnt="2"/>
      <dgm:spPr/>
      <dgm:t>
        <a:bodyPr/>
        <a:lstStyle/>
        <a:p>
          <a:endParaRPr lang="ru-RU"/>
        </a:p>
      </dgm:t>
    </dgm:pt>
    <dgm:pt modelId="{EE2D57AC-221A-41C6-BCC4-E3DCC1FEBF3F}" type="pres">
      <dgm:prSet presAssocID="{5FA2415B-4D4D-4D8B-887D-32B73767C177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E30CA2-3315-4D7C-BC8A-59DD89E4D64B}" type="pres">
      <dgm:prSet presAssocID="{419FA5E7-C9BD-4970-93CA-90F3E7D595F9}" presName="root" presStyleCnt="0"/>
      <dgm:spPr/>
    </dgm:pt>
    <dgm:pt modelId="{18961757-008D-4226-A46A-21D6338A4D11}" type="pres">
      <dgm:prSet presAssocID="{419FA5E7-C9BD-4970-93CA-90F3E7D595F9}" presName="rootComposite" presStyleCnt="0"/>
      <dgm:spPr/>
    </dgm:pt>
    <dgm:pt modelId="{2822233F-F033-4221-99C6-90BAB926DD78}" type="pres">
      <dgm:prSet presAssocID="{419FA5E7-C9BD-4970-93CA-90F3E7D595F9}" presName="rootText" presStyleLbl="node1" presStyleIdx="1" presStyleCnt="2"/>
      <dgm:spPr/>
      <dgm:t>
        <a:bodyPr/>
        <a:lstStyle/>
        <a:p>
          <a:endParaRPr lang="ru-RU"/>
        </a:p>
      </dgm:t>
    </dgm:pt>
    <dgm:pt modelId="{09A89AF4-0C7D-4743-AE22-C3890F8E6EC8}" type="pres">
      <dgm:prSet presAssocID="{419FA5E7-C9BD-4970-93CA-90F3E7D595F9}" presName="rootConnector" presStyleLbl="node1" presStyleIdx="1" presStyleCnt="2"/>
      <dgm:spPr/>
      <dgm:t>
        <a:bodyPr/>
        <a:lstStyle/>
        <a:p>
          <a:endParaRPr lang="ru-RU"/>
        </a:p>
      </dgm:t>
    </dgm:pt>
    <dgm:pt modelId="{CAB27F5D-BE33-4670-85D3-802455543B9E}" type="pres">
      <dgm:prSet presAssocID="{419FA5E7-C9BD-4970-93CA-90F3E7D595F9}" presName="childShape" presStyleCnt="0"/>
      <dgm:spPr/>
    </dgm:pt>
    <dgm:pt modelId="{04F33E61-F9DE-46CA-A01B-1CD9E2B8D63B}" type="pres">
      <dgm:prSet presAssocID="{8196539F-F2FC-4C1D-8D26-5E5A2C177CFF}" presName="Name13" presStyleLbl="parChTrans1D2" presStyleIdx="1" presStyleCnt="2"/>
      <dgm:spPr/>
      <dgm:t>
        <a:bodyPr/>
        <a:lstStyle/>
        <a:p>
          <a:endParaRPr lang="ru-RU"/>
        </a:p>
      </dgm:t>
    </dgm:pt>
    <dgm:pt modelId="{C284BB92-20DD-46F6-8449-EC8D856DB490}" type="pres">
      <dgm:prSet presAssocID="{2466F176-D17D-440F-A8B6-CF443F169FC5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4FE7B8-D138-4DD1-AEA6-82E9A7024171}" srcId="{E1279880-D120-4293-8BBE-0221668F75FE}" destId="{EB3CB414-2BE4-4504-A58A-1A9662C657B9}" srcOrd="0" destOrd="0" parTransId="{782949A6-4414-4D08-A541-76E128CE2E89}" sibTransId="{68DE622A-588A-4124-87B0-2DF7EB5A1836}"/>
    <dgm:cxn modelId="{E4242D63-85DE-4D7C-A3B0-C93C9E3302D4}" type="presOf" srcId="{5FA2415B-4D4D-4D8B-887D-32B73767C177}" destId="{EE2D57AC-221A-41C6-BCC4-E3DCC1FEBF3F}" srcOrd="0" destOrd="0" presId="urn:microsoft.com/office/officeart/2005/8/layout/hierarchy3"/>
    <dgm:cxn modelId="{62EB33F8-78AE-448F-B836-4D904F3279BA}" type="presOf" srcId="{665E2FF6-277A-463E-95BF-4743A3A82990}" destId="{D10F9B15-123E-4B84-B8EF-505035B53DD0}" srcOrd="0" destOrd="0" presId="urn:microsoft.com/office/officeart/2005/8/layout/hierarchy3"/>
    <dgm:cxn modelId="{C468C876-365F-46D2-8BCB-CAA4DCB45177}" type="presOf" srcId="{EB3CB414-2BE4-4504-A58A-1A9662C657B9}" destId="{58EE256A-F3B0-47C2-BCB9-3354F3966A73}" srcOrd="0" destOrd="0" presId="urn:microsoft.com/office/officeart/2005/8/layout/hierarchy3"/>
    <dgm:cxn modelId="{823C6E7E-524E-48DF-AF0D-BF3A0FC68104}" type="presOf" srcId="{EB3CB414-2BE4-4504-A58A-1A9662C657B9}" destId="{03CBCDF0-4AC2-46AC-A220-7EE0DAF57D4A}" srcOrd="1" destOrd="0" presId="urn:microsoft.com/office/officeart/2005/8/layout/hierarchy3"/>
    <dgm:cxn modelId="{26425B91-7EBE-4715-901A-67174A35862C}" type="presOf" srcId="{2466F176-D17D-440F-A8B6-CF443F169FC5}" destId="{C284BB92-20DD-46F6-8449-EC8D856DB490}" srcOrd="0" destOrd="0" presId="urn:microsoft.com/office/officeart/2005/8/layout/hierarchy3"/>
    <dgm:cxn modelId="{AA0CFEC0-0EF5-4CD0-B8EB-017B87AF855F}" type="presOf" srcId="{8196539F-F2FC-4C1D-8D26-5E5A2C177CFF}" destId="{04F33E61-F9DE-46CA-A01B-1CD9E2B8D63B}" srcOrd="0" destOrd="0" presId="urn:microsoft.com/office/officeart/2005/8/layout/hierarchy3"/>
    <dgm:cxn modelId="{342F2189-7231-4A0C-AC75-AC63223ED050}" srcId="{419FA5E7-C9BD-4970-93CA-90F3E7D595F9}" destId="{2466F176-D17D-440F-A8B6-CF443F169FC5}" srcOrd="0" destOrd="0" parTransId="{8196539F-F2FC-4C1D-8D26-5E5A2C177CFF}" sibTransId="{B643C533-F50A-45D4-BCE3-2C686961CA3C}"/>
    <dgm:cxn modelId="{86E067CC-2D4D-4063-AD6A-E555D74211BE}" srcId="{E1279880-D120-4293-8BBE-0221668F75FE}" destId="{419FA5E7-C9BD-4970-93CA-90F3E7D595F9}" srcOrd="1" destOrd="0" parTransId="{BAE24856-FEE3-4A6A-A2AF-A8EF1F9855BA}" sibTransId="{84ADCA22-10F8-4A3D-9348-B7DA0D2FA84F}"/>
    <dgm:cxn modelId="{EB76613C-079D-4A0C-BE74-DC771CFD304B}" srcId="{EB3CB414-2BE4-4504-A58A-1A9662C657B9}" destId="{5FA2415B-4D4D-4D8B-887D-32B73767C177}" srcOrd="0" destOrd="0" parTransId="{665E2FF6-277A-463E-95BF-4743A3A82990}" sibTransId="{B0DD3FC1-7881-4F00-AE3D-770572140FC0}"/>
    <dgm:cxn modelId="{467999F1-A806-4B63-AEF6-A32EDABAFCA5}" type="presOf" srcId="{E1279880-D120-4293-8BBE-0221668F75FE}" destId="{DEC1224E-ED70-46E1-8E99-B7BE06955725}" srcOrd="0" destOrd="0" presId="urn:microsoft.com/office/officeart/2005/8/layout/hierarchy3"/>
    <dgm:cxn modelId="{90A2DE1C-B0EE-440D-B7B1-9EDE0A983F81}" type="presOf" srcId="{419FA5E7-C9BD-4970-93CA-90F3E7D595F9}" destId="{09A89AF4-0C7D-4743-AE22-C3890F8E6EC8}" srcOrd="1" destOrd="0" presId="urn:microsoft.com/office/officeart/2005/8/layout/hierarchy3"/>
    <dgm:cxn modelId="{8CB5101E-71F1-41FB-9D26-90EBD575C071}" type="presOf" srcId="{419FA5E7-C9BD-4970-93CA-90F3E7D595F9}" destId="{2822233F-F033-4221-99C6-90BAB926DD78}" srcOrd="0" destOrd="0" presId="urn:microsoft.com/office/officeart/2005/8/layout/hierarchy3"/>
    <dgm:cxn modelId="{9D96B775-72AC-4561-8079-D04734799F5B}" type="presParOf" srcId="{DEC1224E-ED70-46E1-8E99-B7BE06955725}" destId="{32C8D13B-8A75-4099-B06E-F9E71C24DAFB}" srcOrd="0" destOrd="0" presId="urn:microsoft.com/office/officeart/2005/8/layout/hierarchy3"/>
    <dgm:cxn modelId="{11153B60-FCE2-4178-83CB-8417F9F86FC9}" type="presParOf" srcId="{32C8D13B-8A75-4099-B06E-F9E71C24DAFB}" destId="{AB5EA4CA-8EB9-479D-B4FF-B934C9AFBEA1}" srcOrd="0" destOrd="0" presId="urn:microsoft.com/office/officeart/2005/8/layout/hierarchy3"/>
    <dgm:cxn modelId="{72F579C1-9064-4ED9-9272-677BB2078506}" type="presParOf" srcId="{AB5EA4CA-8EB9-479D-B4FF-B934C9AFBEA1}" destId="{58EE256A-F3B0-47C2-BCB9-3354F3966A73}" srcOrd="0" destOrd="0" presId="urn:microsoft.com/office/officeart/2005/8/layout/hierarchy3"/>
    <dgm:cxn modelId="{030B400C-6382-4C9F-A1D0-638D7ECC87C6}" type="presParOf" srcId="{AB5EA4CA-8EB9-479D-B4FF-B934C9AFBEA1}" destId="{03CBCDF0-4AC2-46AC-A220-7EE0DAF57D4A}" srcOrd="1" destOrd="0" presId="urn:microsoft.com/office/officeart/2005/8/layout/hierarchy3"/>
    <dgm:cxn modelId="{0B7FC927-F5B1-4C07-9B89-50FE1545C479}" type="presParOf" srcId="{32C8D13B-8A75-4099-B06E-F9E71C24DAFB}" destId="{B944F18B-5736-4D3C-B924-150E4EC32A32}" srcOrd="1" destOrd="0" presId="urn:microsoft.com/office/officeart/2005/8/layout/hierarchy3"/>
    <dgm:cxn modelId="{3F4CD940-33D3-410E-9E0E-2E0E454C53AC}" type="presParOf" srcId="{B944F18B-5736-4D3C-B924-150E4EC32A32}" destId="{D10F9B15-123E-4B84-B8EF-505035B53DD0}" srcOrd="0" destOrd="0" presId="urn:microsoft.com/office/officeart/2005/8/layout/hierarchy3"/>
    <dgm:cxn modelId="{1240D686-28B2-4C31-9B8A-44F4CC0281DE}" type="presParOf" srcId="{B944F18B-5736-4D3C-B924-150E4EC32A32}" destId="{EE2D57AC-221A-41C6-BCC4-E3DCC1FEBF3F}" srcOrd="1" destOrd="0" presId="urn:microsoft.com/office/officeart/2005/8/layout/hierarchy3"/>
    <dgm:cxn modelId="{3A04E7D2-B032-4126-846F-CC3A8130EC61}" type="presParOf" srcId="{DEC1224E-ED70-46E1-8E99-B7BE06955725}" destId="{B3E30CA2-3315-4D7C-BC8A-59DD89E4D64B}" srcOrd="1" destOrd="0" presId="urn:microsoft.com/office/officeart/2005/8/layout/hierarchy3"/>
    <dgm:cxn modelId="{4A68EE0F-AD0B-49A7-AB00-0F11E789DAB7}" type="presParOf" srcId="{B3E30CA2-3315-4D7C-BC8A-59DD89E4D64B}" destId="{18961757-008D-4226-A46A-21D6338A4D11}" srcOrd="0" destOrd="0" presId="urn:microsoft.com/office/officeart/2005/8/layout/hierarchy3"/>
    <dgm:cxn modelId="{29A40119-762D-4EB3-ADFF-161EF08A5D07}" type="presParOf" srcId="{18961757-008D-4226-A46A-21D6338A4D11}" destId="{2822233F-F033-4221-99C6-90BAB926DD78}" srcOrd="0" destOrd="0" presId="urn:microsoft.com/office/officeart/2005/8/layout/hierarchy3"/>
    <dgm:cxn modelId="{2D8E0482-3A96-4468-A0A6-2A5E3ADB4EB9}" type="presParOf" srcId="{18961757-008D-4226-A46A-21D6338A4D11}" destId="{09A89AF4-0C7D-4743-AE22-C3890F8E6EC8}" srcOrd="1" destOrd="0" presId="urn:microsoft.com/office/officeart/2005/8/layout/hierarchy3"/>
    <dgm:cxn modelId="{DA37B89B-25F0-43D5-AC6D-D95422C4F2E2}" type="presParOf" srcId="{B3E30CA2-3315-4D7C-BC8A-59DD89E4D64B}" destId="{CAB27F5D-BE33-4670-85D3-802455543B9E}" srcOrd="1" destOrd="0" presId="urn:microsoft.com/office/officeart/2005/8/layout/hierarchy3"/>
    <dgm:cxn modelId="{9EB9C559-771B-417A-A59A-73D4F255C527}" type="presParOf" srcId="{CAB27F5D-BE33-4670-85D3-802455543B9E}" destId="{04F33E61-F9DE-46CA-A01B-1CD9E2B8D63B}" srcOrd="0" destOrd="0" presId="urn:microsoft.com/office/officeart/2005/8/layout/hierarchy3"/>
    <dgm:cxn modelId="{097B599A-C8F8-49C5-B863-2A5920A4EFC0}" type="presParOf" srcId="{CAB27F5D-BE33-4670-85D3-802455543B9E}" destId="{C284BB92-20DD-46F6-8449-EC8D856DB490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5.xml><?xml version="1.0" encoding="utf-8"?>
<dgm:dataModel xmlns:dgm="http://schemas.openxmlformats.org/drawingml/2006/diagram" xmlns:a="http://schemas.openxmlformats.org/drawingml/2006/main">
  <dgm:ptLst>
    <dgm:pt modelId="{9F97FF0B-EE70-4AA8-860D-AA0878634FC9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F3F795-247F-4BD7-820E-FCE4158B8311}">
      <dgm:prSet custT="1"/>
      <dgm:spPr/>
      <dgm:t>
        <a:bodyPr/>
        <a:lstStyle/>
        <a:p>
          <a:pPr rtl="0"/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заявление застрахованного лица </a:t>
          </a:r>
          <a:r>
            <a:rPr lang="ru-RU" sz="23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(приложение №1 к приказу ФСС РФ от 24.11.2017 N 578)</a:t>
          </a:r>
          <a:endParaRPr lang="ru-RU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F9782E-F756-4141-B6D3-43CF3685CFC7}" type="parTrans" cxnId="{771DB82F-BFEE-4964-B566-79F27C6997BB}">
      <dgm:prSet/>
      <dgm:spPr/>
      <dgm:t>
        <a:bodyPr/>
        <a:lstStyle/>
        <a:p>
          <a:endParaRPr lang="ru-RU"/>
        </a:p>
      </dgm:t>
    </dgm:pt>
    <dgm:pt modelId="{E4433FD4-86AE-429F-B8F4-C53696212109}" type="sibTrans" cxnId="{771DB82F-BFEE-4964-B566-79F27C6997BB}">
      <dgm:prSet/>
      <dgm:spPr/>
      <dgm:t>
        <a:bodyPr/>
        <a:lstStyle/>
        <a:p>
          <a:endParaRPr lang="ru-RU"/>
        </a:p>
      </dgm:t>
    </dgm:pt>
    <dgm:pt modelId="{F1812FBC-486B-4642-8037-FAADB2294382}">
      <dgm:prSet custT="1"/>
      <dgm:spPr/>
      <dgm:t>
        <a:bodyPr/>
        <a:lstStyle/>
        <a:p>
          <a:pPr rtl="0"/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справка-расчет о размере оплаты отпуска (</a:t>
          </a:r>
          <a:r>
            <a:rPr lang="ru-RU" sz="23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приложение №10 к приказу ФСС РФ от 24.11.2017 N 578)</a:t>
          </a:r>
          <a:endParaRPr lang="ru-RU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3EE249-558D-4961-AF2C-34DB83E56287}" type="parTrans" cxnId="{EE2612A6-DFFB-4D17-8F4D-24B242A2975C}">
      <dgm:prSet/>
      <dgm:spPr/>
      <dgm:t>
        <a:bodyPr/>
        <a:lstStyle/>
        <a:p>
          <a:endParaRPr lang="ru-RU"/>
        </a:p>
      </dgm:t>
    </dgm:pt>
    <dgm:pt modelId="{927CF3DA-94AE-4888-A0E5-77107FCD3E13}" type="sibTrans" cxnId="{EE2612A6-DFFB-4D17-8F4D-24B242A2975C}">
      <dgm:prSet/>
      <dgm:spPr/>
      <dgm:t>
        <a:bodyPr/>
        <a:lstStyle/>
        <a:p>
          <a:endParaRPr lang="ru-RU"/>
        </a:p>
      </dgm:t>
    </dgm:pt>
    <dgm:pt modelId="{1912A264-CFE9-4BEF-BE96-B38BE24DCFEF}">
      <dgm:prSet custT="1"/>
      <dgm:spPr/>
      <dgm:t>
        <a:bodyPr/>
        <a:lstStyle/>
        <a:p>
          <a:pPr rtl="0"/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приказ страхователя о предоставлении застрахованному лицу отпуска</a:t>
          </a:r>
          <a:endParaRPr lang="ru-RU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A85050-F6E4-48F4-81B9-9AD7A29556F7}" type="parTrans" cxnId="{7287667D-6875-4E55-93AC-48972E262B26}">
      <dgm:prSet/>
      <dgm:spPr/>
      <dgm:t>
        <a:bodyPr/>
        <a:lstStyle/>
        <a:p>
          <a:endParaRPr lang="ru-RU"/>
        </a:p>
      </dgm:t>
    </dgm:pt>
    <dgm:pt modelId="{5C35CD64-90E9-418B-AB95-A963F37A2C97}" type="sibTrans" cxnId="{7287667D-6875-4E55-93AC-48972E262B26}">
      <dgm:prSet/>
      <dgm:spPr/>
      <dgm:t>
        <a:bodyPr/>
        <a:lstStyle/>
        <a:p>
          <a:endParaRPr lang="ru-RU"/>
        </a:p>
      </dgm:t>
    </dgm:pt>
    <dgm:pt modelId="{6ECB763E-C733-4A70-9899-5D68DFBD6977}">
      <dgm:prSet custT="1"/>
      <dgm:spPr/>
      <dgm:t>
        <a:bodyPr/>
        <a:lstStyle/>
        <a:p>
          <a:pPr rtl="0"/>
          <a:r>
            <a:rPr lang="ru-RU" sz="23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позднее чем за 2 недели до начала отпуска</a:t>
          </a:r>
          <a:endParaRPr lang="ru-RU" sz="23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851DA5-A0A4-471A-BFA4-137AAFB3DC08}" type="parTrans" cxnId="{0153906F-1F8D-4210-8327-0FA2BB0F012C}">
      <dgm:prSet/>
      <dgm:spPr/>
      <dgm:t>
        <a:bodyPr/>
        <a:lstStyle/>
        <a:p>
          <a:endParaRPr lang="ru-RU"/>
        </a:p>
      </dgm:t>
    </dgm:pt>
    <dgm:pt modelId="{A771DD7A-7DDA-487B-9853-5D025082DB2E}" type="sibTrans" cxnId="{0153906F-1F8D-4210-8327-0FA2BB0F012C}">
      <dgm:prSet/>
      <dgm:spPr/>
      <dgm:t>
        <a:bodyPr/>
        <a:lstStyle/>
        <a:p>
          <a:endParaRPr lang="ru-RU"/>
        </a:p>
      </dgm:t>
    </dgm:pt>
    <dgm:pt modelId="{C8F617BA-7DA2-4DB7-8C53-0E0365A5B62C}" type="pres">
      <dgm:prSet presAssocID="{9F97FF0B-EE70-4AA8-860D-AA0878634FC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13A284-0820-4B72-9E32-59A852559EEF}" type="pres">
      <dgm:prSet presAssocID="{F1812FBC-486B-4642-8037-FAADB2294382}" presName="boxAndChildren" presStyleCnt="0"/>
      <dgm:spPr/>
    </dgm:pt>
    <dgm:pt modelId="{BA6C946B-4A77-479B-B1E8-CE64F47FD891}" type="pres">
      <dgm:prSet presAssocID="{F1812FBC-486B-4642-8037-FAADB2294382}" presName="parentTextBox" presStyleLbl="node1" presStyleIdx="0" presStyleCnt="4"/>
      <dgm:spPr/>
      <dgm:t>
        <a:bodyPr/>
        <a:lstStyle/>
        <a:p>
          <a:endParaRPr lang="ru-RU"/>
        </a:p>
      </dgm:t>
    </dgm:pt>
    <dgm:pt modelId="{4D50B17B-AC14-43C1-A52B-5684C874C7F1}" type="pres">
      <dgm:prSet presAssocID="{5C35CD64-90E9-418B-AB95-A963F37A2C97}" presName="sp" presStyleCnt="0"/>
      <dgm:spPr/>
    </dgm:pt>
    <dgm:pt modelId="{7719DDBD-1146-4902-83AF-6C43CA5A8C8D}" type="pres">
      <dgm:prSet presAssocID="{1912A264-CFE9-4BEF-BE96-B38BE24DCFEF}" presName="arrowAndChildren" presStyleCnt="0"/>
      <dgm:spPr/>
    </dgm:pt>
    <dgm:pt modelId="{9D8439E3-7B94-4957-AD89-AAB5C5DE6320}" type="pres">
      <dgm:prSet presAssocID="{1912A264-CFE9-4BEF-BE96-B38BE24DCFEF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464715BF-E704-43FE-B2F0-01D40E589A3B}" type="pres">
      <dgm:prSet presAssocID="{E4433FD4-86AE-429F-B8F4-C53696212109}" presName="sp" presStyleCnt="0"/>
      <dgm:spPr/>
    </dgm:pt>
    <dgm:pt modelId="{704A9B8C-6A91-46B0-9E3E-52AE7A87EC2F}" type="pres">
      <dgm:prSet presAssocID="{C7F3F795-247F-4BD7-820E-FCE4158B8311}" presName="arrowAndChildren" presStyleCnt="0"/>
      <dgm:spPr/>
    </dgm:pt>
    <dgm:pt modelId="{97AB00C4-C7C7-428B-8628-429DD706DA78}" type="pres">
      <dgm:prSet presAssocID="{C7F3F795-247F-4BD7-820E-FCE4158B8311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DD09D6BB-07FF-460E-AB69-D10EC7FC039F}" type="pres">
      <dgm:prSet presAssocID="{A771DD7A-7DDA-487B-9853-5D025082DB2E}" presName="sp" presStyleCnt="0"/>
      <dgm:spPr/>
    </dgm:pt>
    <dgm:pt modelId="{C34E00FE-2637-4E11-BA91-AB05A5FBFDDD}" type="pres">
      <dgm:prSet presAssocID="{6ECB763E-C733-4A70-9899-5D68DFBD6977}" presName="arrowAndChildren" presStyleCnt="0"/>
      <dgm:spPr/>
    </dgm:pt>
    <dgm:pt modelId="{2A8BBC84-BA0F-45B5-B95C-D0FC73CA7DD8}" type="pres">
      <dgm:prSet presAssocID="{6ECB763E-C733-4A70-9899-5D68DFBD6977}" presName="parentTextArrow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50884B4D-D78F-4456-986A-292B2551BA76}" type="presOf" srcId="{9F97FF0B-EE70-4AA8-860D-AA0878634FC9}" destId="{C8F617BA-7DA2-4DB7-8C53-0E0365A5B62C}" srcOrd="0" destOrd="0" presId="urn:microsoft.com/office/officeart/2005/8/layout/process4"/>
    <dgm:cxn modelId="{FCB47573-F0F0-4D84-9E40-5FF3DD3362C6}" type="presOf" srcId="{1912A264-CFE9-4BEF-BE96-B38BE24DCFEF}" destId="{9D8439E3-7B94-4957-AD89-AAB5C5DE6320}" srcOrd="0" destOrd="0" presId="urn:microsoft.com/office/officeart/2005/8/layout/process4"/>
    <dgm:cxn modelId="{771DB82F-BFEE-4964-B566-79F27C6997BB}" srcId="{9F97FF0B-EE70-4AA8-860D-AA0878634FC9}" destId="{C7F3F795-247F-4BD7-820E-FCE4158B8311}" srcOrd="1" destOrd="0" parTransId="{12F9782E-F756-4141-B6D3-43CF3685CFC7}" sibTransId="{E4433FD4-86AE-429F-B8F4-C53696212109}"/>
    <dgm:cxn modelId="{A81031E3-2CB9-452A-8974-BB0A434B51F4}" type="presOf" srcId="{6ECB763E-C733-4A70-9899-5D68DFBD6977}" destId="{2A8BBC84-BA0F-45B5-B95C-D0FC73CA7DD8}" srcOrd="0" destOrd="0" presId="urn:microsoft.com/office/officeart/2005/8/layout/process4"/>
    <dgm:cxn modelId="{EE2612A6-DFFB-4D17-8F4D-24B242A2975C}" srcId="{9F97FF0B-EE70-4AA8-860D-AA0878634FC9}" destId="{F1812FBC-486B-4642-8037-FAADB2294382}" srcOrd="3" destOrd="0" parTransId="{2E3EE249-558D-4961-AF2C-34DB83E56287}" sibTransId="{927CF3DA-94AE-4888-A0E5-77107FCD3E13}"/>
    <dgm:cxn modelId="{0153906F-1F8D-4210-8327-0FA2BB0F012C}" srcId="{9F97FF0B-EE70-4AA8-860D-AA0878634FC9}" destId="{6ECB763E-C733-4A70-9899-5D68DFBD6977}" srcOrd="0" destOrd="0" parTransId="{6D851DA5-A0A4-471A-BFA4-137AAFB3DC08}" sibTransId="{A771DD7A-7DDA-487B-9853-5D025082DB2E}"/>
    <dgm:cxn modelId="{7287667D-6875-4E55-93AC-48972E262B26}" srcId="{9F97FF0B-EE70-4AA8-860D-AA0878634FC9}" destId="{1912A264-CFE9-4BEF-BE96-B38BE24DCFEF}" srcOrd="2" destOrd="0" parTransId="{FBA85050-F6E4-48F4-81B9-9AD7A29556F7}" sibTransId="{5C35CD64-90E9-418B-AB95-A963F37A2C97}"/>
    <dgm:cxn modelId="{C04572E7-063C-459C-AE88-E958F2F429A0}" type="presOf" srcId="{F1812FBC-486B-4642-8037-FAADB2294382}" destId="{BA6C946B-4A77-479B-B1E8-CE64F47FD891}" srcOrd="0" destOrd="0" presId="urn:microsoft.com/office/officeart/2005/8/layout/process4"/>
    <dgm:cxn modelId="{C640A6BD-C564-4E37-A42A-A98B4D5A3E1A}" type="presOf" srcId="{C7F3F795-247F-4BD7-820E-FCE4158B8311}" destId="{97AB00C4-C7C7-428B-8628-429DD706DA78}" srcOrd="0" destOrd="0" presId="urn:microsoft.com/office/officeart/2005/8/layout/process4"/>
    <dgm:cxn modelId="{5F5A572F-6FC9-4109-80F3-714B4FB48C71}" type="presParOf" srcId="{C8F617BA-7DA2-4DB7-8C53-0E0365A5B62C}" destId="{6A13A284-0820-4B72-9E32-59A852559EEF}" srcOrd="0" destOrd="0" presId="urn:microsoft.com/office/officeart/2005/8/layout/process4"/>
    <dgm:cxn modelId="{BF4A8464-34D7-4DFA-BD51-27FAE4D50E40}" type="presParOf" srcId="{6A13A284-0820-4B72-9E32-59A852559EEF}" destId="{BA6C946B-4A77-479B-B1E8-CE64F47FD891}" srcOrd="0" destOrd="0" presId="urn:microsoft.com/office/officeart/2005/8/layout/process4"/>
    <dgm:cxn modelId="{DD382E48-0BD4-40E6-A34F-97D9296A96D4}" type="presParOf" srcId="{C8F617BA-7DA2-4DB7-8C53-0E0365A5B62C}" destId="{4D50B17B-AC14-43C1-A52B-5684C874C7F1}" srcOrd="1" destOrd="0" presId="urn:microsoft.com/office/officeart/2005/8/layout/process4"/>
    <dgm:cxn modelId="{3A0E94FC-6D38-4572-8728-6EE84EA8E9BA}" type="presParOf" srcId="{C8F617BA-7DA2-4DB7-8C53-0E0365A5B62C}" destId="{7719DDBD-1146-4902-83AF-6C43CA5A8C8D}" srcOrd="2" destOrd="0" presId="urn:microsoft.com/office/officeart/2005/8/layout/process4"/>
    <dgm:cxn modelId="{6C757027-B151-4ECA-8367-B5B06F92805C}" type="presParOf" srcId="{7719DDBD-1146-4902-83AF-6C43CA5A8C8D}" destId="{9D8439E3-7B94-4957-AD89-AAB5C5DE6320}" srcOrd="0" destOrd="0" presId="urn:microsoft.com/office/officeart/2005/8/layout/process4"/>
    <dgm:cxn modelId="{CD78FA1A-FB63-4965-9E54-89CA9DBD74CD}" type="presParOf" srcId="{C8F617BA-7DA2-4DB7-8C53-0E0365A5B62C}" destId="{464715BF-E704-43FE-B2F0-01D40E589A3B}" srcOrd="3" destOrd="0" presId="urn:microsoft.com/office/officeart/2005/8/layout/process4"/>
    <dgm:cxn modelId="{34E9B775-E337-4967-AE5D-8A85952E5E0D}" type="presParOf" srcId="{C8F617BA-7DA2-4DB7-8C53-0E0365A5B62C}" destId="{704A9B8C-6A91-46B0-9E3E-52AE7A87EC2F}" srcOrd="4" destOrd="0" presId="urn:microsoft.com/office/officeart/2005/8/layout/process4"/>
    <dgm:cxn modelId="{FEAE4A9B-AE8E-4F9A-B916-05C0EC8AD3F6}" type="presParOf" srcId="{704A9B8C-6A91-46B0-9E3E-52AE7A87EC2F}" destId="{97AB00C4-C7C7-428B-8628-429DD706DA78}" srcOrd="0" destOrd="0" presId="urn:microsoft.com/office/officeart/2005/8/layout/process4"/>
    <dgm:cxn modelId="{02FB14DA-F1C8-4397-BD95-9B67B089304F}" type="presParOf" srcId="{C8F617BA-7DA2-4DB7-8C53-0E0365A5B62C}" destId="{DD09D6BB-07FF-460E-AB69-D10EC7FC039F}" srcOrd="5" destOrd="0" presId="urn:microsoft.com/office/officeart/2005/8/layout/process4"/>
    <dgm:cxn modelId="{6D15C43C-031B-4EA1-BD4A-85D8D21B12DD}" type="presParOf" srcId="{C8F617BA-7DA2-4DB7-8C53-0E0365A5B62C}" destId="{C34E00FE-2637-4E11-BA91-AB05A5FBFDDD}" srcOrd="6" destOrd="0" presId="urn:microsoft.com/office/officeart/2005/8/layout/process4"/>
    <dgm:cxn modelId="{331D2D72-A36F-41B6-880B-85D460526113}" type="presParOf" srcId="{C34E00FE-2637-4E11-BA91-AB05A5FBFDDD}" destId="{2A8BBC84-BA0F-45B5-B95C-D0FC73CA7DD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6.xml><?xml version="1.0" encoding="utf-8"?>
<dgm:dataModel xmlns:dgm="http://schemas.openxmlformats.org/drawingml/2006/diagram" xmlns:a="http://schemas.openxmlformats.org/drawingml/2006/main">
  <dgm:ptLst>
    <dgm:pt modelId="{B6DE3399-731C-4092-B0AA-366D137379C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A35396-5B95-46BE-8B09-C695A8CD26BB}">
      <dgm:prSet/>
      <dgm:spPr/>
      <dgm:t>
        <a:bodyPr/>
        <a:lstStyle/>
        <a:p>
          <a:pPr algn="ctr" rtl="0"/>
          <a:r>
            <a:rPr lang="ru-RU" sz="1500" b="1" dirty="0" smtClean="0"/>
            <a:t>СТРАХОВАТЕЛЬ</a:t>
          </a:r>
          <a:endParaRPr lang="ru-RU" sz="1500" b="1" dirty="0"/>
        </a:p>
      </dgm:t>
    </dgm:pt>
    <dgm:pt modelId="{329BE936-3B7C-4BDC-BA67-E5DC65E2CB02}" type="parTrans" cxnId="{BF64BC20-191C-45D3-88FC-4F45C0A833D5}">
      <dgm:prSet/>
      <dgm:spPr/>
      <dgm:t>
        <a:bodyPr/>
        <a:lstStyle/>
        <a:p>
          <a:endParaRPr lang="ru-RU"/>
        </a:p>
      </dgm:t>
    </dgm:pt>
    <dgm:pt modelId="{D0E6B456-F6B8-4935-9750-006E021C492D}" type="sibTrans" cxnId="{BF64BC20-191C-45D3-88FC-4F45C0A833D5}">
      <dgm:prSet/>
      <dgm:spPr/>
      <dgm:t>
        <a:bodyPr/>
        <a:lstStyle/>
        <a:p>
          <a:endParaRPr lang="ru-RU"/>
        </a:p>
      </dgm:t>
    </dgm:pt>
    <dgm:pt modelId="{EEDA5E2C-8A90-431A-91EF-E177EC23F2BC}">
      <dgm:prSet custT="1"/>
      <dgm:spPr/>
      <dgm:t>
        <a:bodyPr/>
        <a:lstStyle/>
        <a:p>
          <a:pPr algn="ctr" rtl="0"/>
          <a:r>
            <a:rPr lang="ru-RU" sz="2300" dirty="0" smtClean="0"/>
            <a:t>недостающие документы (сведения)</a:t>
          </a:r>
          <a:endParaRPr lang="ru-RU" sz="2300" dirty="0"/>
        </a:p>
      </dgm:t>
    </dgm:pt>
    <dgm:pt modelId="{867FD563-DBA5-4AA9-B20E-EADBBFAF3D1C}" type="parTrans" cxnId="{6FD49275-8E20-4125-B058-33F6D2E12432}">
      <dgm:prSet/>
      <dgm:spPr/>
      <dgm:t>
        <a:bodyPr/>
        <a:lstStyle/>
        <a:p>
          <a:endParaRPr lang="ru-RU"/>
        </a:p>
      </dgm:t>
    </dgm:pt>
    <dgm:pt modelId="{6F21E7B2-F75A-43B9-846A-41E253B01F51}" type="sibTrans" cxnId="{6FD49275-8E20-4125-B058-33F6D2E12432}">
      <dgm:prSet/>
      <dgm:spPr/>
      <dgm:t>
        <a:bodyPr/>
        <a:lstStyle/>
        <a:p>
          <a:endParaRPr lang="ru-RU"/>
        </a:p>
      </dgm:t>
    </dgm:pt>
    <dgm:pt modelId="{BA772F88-EC43-4820-B4AD-8F13D4602A2E}">
      <dgm:prSet custT="1"/>
      <dgm:spPr/>
      <dgm:t>
        <a:bodyPr/>
        <a:lstStyle/>
        <a:p>
          <a:pPr algn="l" rtl="0"/>
          <a:r>
            <a:rPr lang="ru-RU" sz="2300" dirty="0" smtClean="0"/>
            <a:t>5 рабочих дней</a:t>
          </a:r>
          <a:endParaRPr lang="ru-RU" sz="2300" dirty="0"/>
        </a:p>
      </dgm:t>
    </dgm:pt>
    <dgm:pt modelId="{5D92824B-DCC9-4C61-835D-8DCFDFC636C6}">
      <dgm:prSet custT="1"/>
      <dgm:spPr/>
      <dgm:t>
        <a:bodyPr/>
        <a:lstStyle/>
        <a:p>
          <a:pPr algn="l" rtl="0"/>
          <a:r>
            <a:rPr lang="ru-RU" sz="2300" dirty="0" smtClean="0"/>
            <a:t> извещение</a:t>
          </a:r>
          <a:endParaRPr lang="ru-RU" sz="2300" dirty="0"/>
        </a:p>
      </dgm:t>
    </dgm:pt>
    <dgm:pt modelId="{1095E520-7C6C-4545-B9C2-A45A1FC0D89C}">
      <dgm:prSet/>
      <dgm:spPr/>
      <dgm:t>
        <a:bodyPr/>
        <a:lstStyle/>
        <a:p>
          <a:pPr algn="ctr" rtl="0"/>
          <a:r>
            <a:rPr lang="ru-RU" sz="1400" b="1" dirty="0" smtClean="0"/>
            <a:t>РЕГИОНАЛЬНОЕ ОТДЕЛЕНИЕ</a:t>
          </a:r>
          <a:endParaRPr lang="ru-RU" sz="1400" b="1" dirty="0"/>
        </a:p>
      </dgm:t>
    </dgm:pt>
    <dgm:pt modelId="{FF049D1D-FD8C-49F0-9D28-EFCB17CEE50B}" type="sibTrans" cxnId="{1E867EE0-251C-403B-884E-38877A7EB820}">
      <dgm:prSet/>
      <dgm:spPr/>
      <dgm:t>
        <a:bodyPr/>
        <a:lstStyle/>
        <a:p>
          <a:endParaRPr lang="ru-RU"/>
        </a:p>
      </dgm:t>
    </dgm:pt>
    <dgm:pt modelId="{A82CE441-FC3B-4A9B-B379-0BCFFE125AAE}" type="parTrans" cxnId="{1E867EE0-251C-403B-884E-38877A7EB820}">
      <dgm:prSet/>
      <dgm:spPr/>
      <dgm:t>
        <a:bodyPr/>
        <a:lstStyle/>
        <a:p>
          <a:endParaRPr lang="ru-RU"/>
        </a:p>
      </dgm:t>
    </dgm:pt>
    <dgm:pt modelId="{9030318E-3F5E-467E-ADA8-72064D806E24}" type="sibTrans" cxnId="{5A45A470-DA6A-4F02-951B-5A2D250796FE}">
      <dgm:prSet/>
      <dgm:spPr/>
      <dgm:t>
        <a:bodyPr/>
        <a:lstStyle/>
        <a:p>
          <a:endParaRPr lang="ru-RU"/>
        </a:p>
      </dgm:t>
    </dgm:pt>
    <dgm:pt modelId="{94A392BF-8FF5-40DF-A944-6458E6D5D959}" type="parTrans" cxnId="{5A45A470-DA6A-4F02-951B-5A2D250796FE}">
      <dgm:prSet/>
      <dgm:spPr/>
      <dgm:t>
        <a:bodyPr/>
        <a:lstStyle/>
        <a:p>
          <a:endParaRPr lang="ru-RU"/>
        </a:p>
      </dgm:t>
    </dgm:pt>
    <dgm:pt modelId="{371E039F-1190-4DB9-9D8E-43AE4163FA5F}" type="sibTrans" cxnId="{CF24E2BD-EFEA-40A0-AEA9-C72D2463E95A}">
      <dgm:prSet/>
      <dgm:spPr/>
      <dgm:t>
        <a:bodyPr/>
        <a:lstStyle/>
        <a:p>
          <a:endParaRPr lang="ru-RU"/>
        </a:p>
      </dgm:t>
    </dgm:pt>
    <dgm:pt modelId="{8C09E011-9D01-4773-8981-C4FF25C8C2ED}" type="parTrans" cxnId="{CF24E2BD-EFEA-40A0-AEA9-C72D2463E95A}">
      <dgm:prSet/>
      <dgm:spPr/>
      <dgm:t>
        <a:bodyPr/>
        <a:lstStyle/>
        <a:p>
          <a:endParaRPr lang="ru-RU"/>
        </a:p>
      </dgm:t>
    </dgm:pt>
    <dgm:pt modelId="{DACCBFD1-0EC3-486F-9FAD-5C9A71396D04}">
      <dgm:prSet custT="1"/>
      <dgm:spPr/>
      <dgm:t>
        <a:bodyPr/>
        <a:lstStyle/>
        <a:p>
          <a:pPr algn="ctr" rtl="0"/>
          <a:r>
            <a:rPr lang="ru-RU" sz="2300" dirty="0" smtClean="0"/>
            <a:t>5 рабочих дней</a:t>
          </a:r>
          <a:endParaRPr lang="ru-RU" sz="2300" dirty="0"/>
        </a:p>
      </dgm:t>
    </dgm:pt>
    <dgm:pt modelId="{FAD9E474-CB78-4CEE-98D7-283CCB353992}" type="parTrans" cxnId="{28EE458B-376E-4D8E-9B7E-4C61DA7C0D01}">
      <dgm:prSet/>
      <dgm:spPr/>
      <dgm:t>
        <a:bodyPr/>
        <a:lstStyle/>
        <a:p>
          <a:endParaRPr lang="ru-RU"/>
        </a:p>
      </dgm:t>
    </dgm:pt>
    <dgm:pt modelId="{0FC88C88-8A1B-4D1F-BF8C-B180430D2698}" type="sibTrans" cxnId="{28EE458B-376E-4D8E-9B7E-4C61DA7C0D01}">
      <dgm:prSet/>
      <dgm:spPr/>
      <dgm:t>
        <a:bodyPr/>
        <a:lstStyle/>
        <a:p>
          <a:endParaRPr lang="ru-RU"/>
        </a:p>
      </dgm:t>
    </dgm:pt>
    <dgm:pt modelId="{72495F53-4AB0-4F26-8B13-C36D65EA875D}" type="pres">
      <dgm:prSet presAssocID="{B6DE3399-731C-4092-B0AA-366D137379C1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119C06-C084-4478-99AD-0F2CF045960A}" type="pres">
      <dgm:prSet presAssocID="{B6DE3399-731C-4092-B0AA-366D137379C1}" presName="arrow" presStyleLbl="bgShp" presStyleIdx="0" presStyleCnt="1"/>
      <dgm:spPr/>
    </dgm:pt>
    <dgm:pt modelId="{0684D53C-1B59-440A-AA67-C76C6A69242D}" type="pres">
      <dgm:prSet presAssocID="{B6DE3399-731C-4092-B0AA-366D137379C1}" presName="arrowDiagram2" presStyleCnt="0"/>
      <dgm:spPr/>
    </dgm:pt>
    <dgm:pt modelId="{9373DC27-3EB3-4965-8DDD-98C21B5EC482}" type="pres">
      <dgm:prSet presAssocID="{1095E520-7C6C-4545-B9C2-A45A1FC0D89C}" presName="bullet2a" presStyleLbl="node1" presStyleIdx="0" presStyleCnt="2"/>
      <dgm:spPr/>
    </dgm:pt>
    <dgm:pt modelId="{0F622191-1CF3-4564-8529-EE9193CD727E}" type="pres">
      <dgm:prSet presAssocID="{1095E520-7C6C-4545-B9C2-A45A1FC0D89C}" presName="textBox2a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3E9103-373D-43B5-9878-841EB8CFB7EF}" type="pres">
      <dgm:prSet presAssocID="{58A35396-5B95-46BE-8B09-C695A8CD26BB}" presName="bullet2b" presStyleLbl="node1" presStyleIdx="1" presStyleCnt="2"/>
      <dgm:spPr/>
    </dgm:pt>
    <dgm:pt modelId="{46EC837C-4229-4913-B811-7F30598FE115}" type="pres">
      <dgm:prSet presAssocID="{58A35396-5B95-46BE-8B09-C695A8CD26BB}" presName="textBox2b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D49275-8E20-4125-B058-33F6D2E12432}" srcId="{58A35396-5B95-46BE-8B09-C695A8CD26BB}" destId="{EEDA5E2C-8A90-431A-91EF-E177EC23F2BC}" srcOrd="0" destOrd="0" parTransId="{867FD563-DBA5-4AA9-B20E-EADBBFAF3D1C}" sibTransId="{6F21E7B2-F75A-43B9-846A-41E253B01F51}"/>
    <dgm:cxn modelId="{446C8375-8EAE-4C39-B413-5F9547F53CC2}" type="presOf" srcId="{58A35396-5B95-46BE-8B09-C695A8CD26BB}" destId="{46EC837C-4229-4913-B811-7F30598FE115}" srcOrd="0" destOrd="0" presId="urn:microsoft.com/office/officeart/2005/8/layout/arrow2"/>
    <dgm:cxn modelId="{AB6A03E0-FB83-4AB8-91F2-CC0D8C78C224}" type="presOf" srcId="{BA772F88-EC43-4820-B4AD-8F13D4602A2E}" destId="{0F622191-1CF3-4564-8529-EE9193CD727E}" srcOrd="0" destOrd="2" presId="urn:microsoft.com/office/officeart/2005/8/layout/arrow2"/>
    <dgm:cxn modelId="{1E867EE0-251C-403B-884E-38877A7EB820}" srcId="{B6DE3399-731C-4092-B0AA-366D137379C1}" destId="{1095E520-7C6C-4545-B9C2-A45A1FC0D89C}" srcOrd="0" destOrd="0" parTransId="{A82CE441-FC3B-4A9B-B379-0BCFFE125AAE}" sibTransId="{FF049D1D-FD8C-49F0-9D28-EFCB17CEE50B}"/>
    <dgm:cxn modelId="{0685391D-01C9-4EF0-8DA0-6E2DA025EC1D}" type="presOf" srcId="{5D92824B-DCC9-4C61-835D-8DCFDFC636C6}" destId="{0F622191-1CF3-4564-8529-EE9193CD727E}" srcOrd="0" destOrd="1" presId="urn:microsoft.com/office/officeart/2005/8/layout/arrow2"/>
    <dgm:cxn modelId="{2D563D9E-4372-4975-BF4B-36461C84D790}" type="presOf" srcId="{1095E520-7C6C-4545-B9C2-A45A1FC0D89C}" destId="{0F622191-1CF3-4564-8529-EE9193CD727E}" srcOrd="0" destOrd="0" presId="urn:microsoft.com/office/officeart/2005/8/layout/arrow2"/>
    <dgm:cxn modelId="{5A45A470-DA6A-4F02-951B-5A2D250796FE}" srcId="{1095E520-7C6C-4545-B9C2-A45A1FC0D89C}" destId="{BA772F88-EC43-4820-B4AD-8F13D4602A2E}" srcOrd="1" destOrd="0" parTransId="{94A392BF-8FF5-40DF-A944-6458E6D5D959}" sibTransId="{9030318E-3F5E-467E-ADA8-72064D806E24}"/>
    <dgm:cxn modelId="{CF24E2BD-EFEA-40A0-AEA9-C72D2463E95A}" srcId="{1095E520-7C6C-4545-B9C2-A45A1FC0D89C}" destId="{5D92824B-DCC9-4C61-835D-8DCFDFC636C6}" srcOrd="0" destOrd="0" parTransId="{8C09E011-9D01-4773-8981-C4FF25C8C2ED}" sibTransId="{371E039F-1190-4DB9-9D8E-43AE4163FA5F}"/>
    <dgm:cxn modelId="{28EE458B-376E-4D8E-9B7E-4C61DA7C0D01}" srcId="{58A35396-5B95-46BE-8B09-C695A8CD26BB}" destId="{DACCBFD1-0EC3-486F-9FAD-5C9A71396D04}" srcOrd="1" destOrd="0" parTransId="{FAD9E474-CB78-4CEE-98D7-283CCB353992}" sibTransId="{0FC88C88-8A1B-4D1F-BF8C-B180430D2698}"/>
    <dgm:cxn modelId="{69D78F7F-E290-4818-8703-4685EA2F2708}" type="presOf" srcId="{B6DE3399-731C-4092-B0AA-366D137379C1}" destId="{72495F53-4AB0-4F26-8B13-C36D65EA875D}" srcOrd="0" destOrd="0" presId="urn:microsoft.com/office/officeart/2005/8/layout/arrow2"/>
    <dgm:cxn modelId="{368684C1-70CA-4DB2-910B-983B6A89F05E}" type="presOf" srcId="{DACCBFD1-0EC3-486F-9FAD-5C9A71396D04}" destId="{46EC837C-4229-4913-B811-7F30598FE115}" srcOrd="0" destOrd="2" presId="urn:microsoft.com/office/officeart/2005/8/layout/arrow2"/>
    <dgm:cxn modelId="{BF64BC20-191C-45D3-88FC-4F45C0A833D5}" srcId="{B6DE3399-731C-4092-B0AA-366D137379C1}" destId="{58A35396-5B95-46BE-8B09-C695A8CD26BB}" srcOrd="1" destOrd="0" parTransId="{329BE936-3B7C-4BDC-BA67-E5DC65E2CB02}" sibTransId="{D0E6B456-F6B8-4935-9750-006E021C492D}"/>
    <dgm:cxn modelId="{86AE5AFB-2C89-43CE-9691-205C23FE895C}" type="presOf" srcId="{EEDA5E2C-8A90-431A-91EF-E177EC23F2BC}" destId="{46EC837C-4229-4913-B811-7F30598FE115}" srcOrd="0" destOrd="1" presId="urn:microsoft.com/office/officeart/2005/8/layout/arrow2"/>
    <dgm:cxn modelId="{2F005A50-FDAC-4A65-A57B-F36389AE1C76}" type="presParOf" srcId="{72495F53-4AB0-4F26-8B13-C36D65EA875D}" destId="{61119C06-C084-4478-99AD-0F2CF045960A}" srcOrd="0" destOrd="0" presId="urn:microsoft.com/office/officeart/2005/8/layout/arrow2"/>
    <dgm:cxn modelId="{7B470DDC-49D4-4EC5-8208-50C98AB15714}" type="presParOf" srcId="{72495F53-4AB0-4F26-8B13-C36D65EA875D}" destId="{0684D53C-1B59-440A-AA67-C76C6A69242D}" srcOrd="1" destOrd="0" presId="urn:microsoft.com/office/officeart/2005/8/layout/arrow2"/>
    <dgm:cxn modelId="{528DD68B-B8C0-478F-B8BD-C54C712FC4BB}" type="presParOf" srcId="{0684D53C-1B59-440A-AA67-C76C6A69242D}" destId="{9373DC27-3EB3-4965-8DDD-98C21B5EC482}" srcOrd="0" destOrd="0" presId="urn:microsoft.com/office/officeart/2005/8/layout/arrow2"/>
    <dgm:cxn modelId="{0592850B-F9B1-434D-9C79-110BD00D51BD}" type="presParOf" srcId="{0684D53C-1B59-440A-AA67-C76C6A69242D}" destId="{0F622191-1CF3-4564-8529-EE9193CD727E}" srcOrd="1" destOrd="0" presId="urn:microsoft.com/office/officeart/2005/8/layout/arrow2"/>
    <dgm:cxn modelId="{2869AF64-6A93-4D5C-8AD6-43AAF431AE82}" type="presParOf" srcId="{0684D53C-1B59-440A-AA67-C76C6A69242D}" destId="{C93E9103-373D-43B5-9878-841EB8CFB7EF}" srcOrd="2" destOrd="0" presId="urn:microsoft.com/office/officeart/2005/8/layout/arrow2"/>
    <dgm:cxn modelId="{F8685603-97D2-4E1B-BCA2-660B37FC88BB}" type="presParOf" srcId="{0684D53C-1B59-440A-AA67-C76C6A69242D}" destId="{46EC837C-4229-4913-B811-7F30598FE115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7.xml><?xml version="1.0" encoding="utf-8"?>
<dgm:dataModel xmlns:dgm="http://schemas.openxmlformats.org/drawingml/2006/diagram" xmlns:a="http://schemas.openxmlformats.org/drawingml/2006/main">
  <dgm:ptLst>
    <dgm:pt modelId="{E396760D-3226-4F6A-B876-BACC01C13982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C15B4A0-C7B5-4488-9BCD-B1FDB10C6512}">
      <dgm:prSet custT="1"/>
      <dgm:spPr/>
      <dgm:t>
        <a:bodyPr/>
        <a:lstStyle/>
        <a:p>
          <a:pPr rtl="0"/>
          <a:r>
            <a:rPr lang="ru-RU" sz="3100" dirty="0" smtClean="0"/>
            <a:t>решение </a:t>
          </a:r>
          <a:endParaRPr lang="ru-RU" sz="3100" dirty="0"/>
        </a:p>
      </dgm:t>
    </dgm:pt>
    <dgm:pt modelId="{3822479B-D0ED-47C2-8D81-DCB5DE8EE195}" type="parTrans" cxnId="{8EBE5D4B-43C7-49DF-A33E-25271B30CFCA}">
      <dgm:prSet/>
      <dgm:spPr/>
      <dgm:t>
        <a:bodyPr/>
        <a:lstStyle/>
        <a:p>
          <a:endParaRPr lang="ru-RU"/>
        </a:p>
      </dgm:t>
    </dgm:pt>
    <dgm:pt modelId="{006CCAB1-4A29-49D8-B0B0-C7B3AFC651EA}" type="sibTrans" cxnId="{8EBE5D4B-43C7-49DF-A33E-25271B30CFCA}">
      <dgm:prSet/>
      <dgm:spPr/>
      <dgm:t>
        <a:bodyPr/>
        <a:lstStyle/>
        <a:p>
          <a:endParaRPr lang="ru-RU"/>
        </a:p>
      </dgm:t>
    </dgm:pt>
    <dgm:pt modelId="{9D17C753-E873-4834-93F7-15A8FD05C7FC}">
      <dgm:prSet custT="1"/>
      <dgm:spPr/>
      <dgm:t>
        <a:bodyPr/>
        <a:lstStyle/>
        <a:p>
          <a:pPr rtl="0"/>
          <a:r>
            <a:rPr lang="ru-RU" sz="3100" dirty="0" smtClean="0"/>
            <a:t>в течение 5 рабочих дней</a:t>
          </a:r>
          <a:endParaRPr lang="ru-RU" sz="3100" dirty="0"/>
        </a:p>
      </dgm:t>
    </dgm:pt>
    <dgm:pt modelId="{3FF212B6-0BDE-4709-83E3-4D113E214D5C}" type="parTrans" cxnId="{0699596C-8866-457C-AC0F-6568EE0C61FA}">
      <dgm:prSet/>
      <dgm:spPr/>
      <dgm:t>
        <a:bodyPr/>
        <a:lstStyle/>
        <a:p>
          <a:endParaRPr lang="ru-RU"/>
        </a:p>
      </dgm:t>
    </dgm:pt>
    <dgm:pt modelId="{A8142B87-7F97-4C72-A76C-04F6998A5B02}" type="sibTrans" cxnId="{0699596C-8866-457C-AC0F-6568EE0C61FA}">
      <dgm:prSet/>
      <dgm:spPr/>
      <dgm:t>
        <a:bodyPr/>
        <a:lstStyle/>
        <a:p>
          <a:endParaRPr lang="ru-RU"/>
        </a:p>
      </dgm:t>
    </dgm:pt>
    <dgm:pt modelId="{76B6EF8F-0BB6-4903-B770-FDAC0FF08825}">
      <dgm:prSet custT="1"/>
      <dgm:spPr/>
      <dgm:t>
        <a:bodyPr/>
        <a:lstStyle/>
        <a:p>
          <a:pPr rtl="0"/>
          <a:r>
            <a:rPr lang="ru-RU" sz="3100" smtClean="0"/>
            <a:t>оплата застрахованному</a:t>
          </a:r>
          <a:endParaRPr lang="ru-RU" sz="3100"/>
        </a:p>
      </dgm:t>
    </dgm:pt>
    <dgm:pt modelId="{E3DCC74F-E536-429A-9431-497EF7F1B2FD}" type="parTrans" cxnId="{17AE26E1-E9C0-4190-8EEB-34A582BAF0A9}">
      <dgm:prSet/>
      <dgm:spPr/>
      <dgm:t>
        <a:bodyPr/>
        <a:lstStyle/>
        <a:p>
          <a:endParaRPr lang="ru-RU"/>
        </a:p>
      </dgm:t>
    </dgm:pt>
    <dgm:pt modelId="{4B52B2D9-9C99-4DB1-9EA1-B487BE09FA38}" type="sibTrans" cxnId="{17AE26E1-E9C0-4190-8EEB-34A582BAF0A9}">
      <dgm:prSet/>
      <dgm:spPr/>
      <dgm:t>
        <a:bodyPr/>
        <a:lstStyle/>
        <a:p>
          <a:endParaRPr lang="ru-RU"/>
        </a:p>
      </dgm:t>
    </dgm:pt>
    <dgm:pt modelId="{3F2EDA1A-1939-444B-A72F-3BCCE906AD04}">
      <dgm:prSet custT="1"/>
      <dgm:spPr/>
      <dgm:t>
        <a:bodyPr/>
        <a:lstStyle/>
        <a:p>
          <a:pPr rtl="0"/>
          <a:r>
            <a:rPr lang="ru-RU" sz="3100" dirty="0" smtClean="0"/>
            <a:t>не позднее 2 рабочих дней со дня принятия решения</a:t>
          </a:r>
          <a:endParaRPr lang="ru-RU" sz="3100" dirty="0"/>
        </a:p>
      </dgm:t>
    </dgm:pt>
    <dgm:pt modelId="{32F774F2-05A3-4954-BCC2-50A4B5AE84C8}" type="parTrans" cxnId="{E1F5C047-A4A9-47E8-B9FA-637B205FFEB5}">
      <dgm:prSet/>
      <dgm:spPr/>
      <dgm:t>
        <a:bodyPr/>
        <a:lstStyle/>
        <a:p>
          <a:endParaRPr lang="ru-RU"/>
        </a:p>
      </dgm:t>
    </dgm:pt>
    <dgm:pt modelId="{BF9C6795-8BDD-4F26-96B7-22D5DE1DA441}" type="sibTrans" cxnId="{E1F5C047-A4A9-47E8-B9FA-637B205FFEB5}">
      <dgm:prSet/>
      <dgm:spPr/>
      <dgm:t>
        <a:bodyPr/>
        <a:lstStyle/>
        <a:p>
          <a:endParaRPr lang="ru-RU"/>
        </a:p>
      </dgm:t>
    </dgm:pt>
    <dgm:pt modelId="{398ACEFE-25CC-445F-9569-30993961BD8C}" type="pres">
      <dgm:prSet presAssocID="{E396760D-3226-4F6A-B876-BACC01C1398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50C8D3-A240-42B2-A22D-7072FEE51E92}" type="pres">
      <dgm:prSet presAssocID="{1C15B4A0-C7B5-4488-9BCD-B1FDB10C6512}" presName="vertFlow" presStyleCnt="0"/>
      <dgm:spPr/>
    </dgm:pt>
    <dgm:pt modelId="{DDF45A43-4001-45D8-B0AA-2BE43A84EFE0}" type="pres">
      <dgm:prSet presAssocID="{1C15B4A0-C7B5-4488-9BCD-B1FDB10C6512}" presName="header" presStyleLbl="node1" presStyleIdx="0" presStyleCnt="2"/>
      <dgm:spPr/>
      <dgm:t>
        <a:bodyPr/>
        <a:lstStyle/>
        <a:p>
          <a:endParaRPr lang="ru-RU"/>
        </a:p>
      </dgm:t>
    </dgm:pt>
    <dgm:pt modelId="{38AE60A3-A3CF-4D79-96E4-C86613F9EB24}" type="pres">
      <dgm:prSet presAssocID="{3FF212B6-0BDE-4709-83E3-4D113E214D5C}" presName="parTrans" presStyleLbl="sibTrans2D1" presStyleIdx="0" presStyleCnt="2"/>
      <dgm:spPr/>
      <dgm:t>
        <a:bodyPr/>
        <a:lstStyle/>
        <a:p>
          <a:endParaRPr lang="ru-RU"/>
        </a:p>
      </dgm:t>
    </dgm:pt>
    <dgm:pt modelId="{B20A9D81-4EC3-4F87-87AC-29B596C4F771}" type="pres">
      <dgm:prSet presAssocID="{9D17C753-E873-4834-93F7-15A8FD05C7FC}" presName="child" presStyleLbl="alignAccFollowNode1" presStyleIdx="0" presStyleCnt="2" custScaleY="19859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B69D0B-D943-4494-B310-E94FF667721D}" type="pres">
      <dgm:prSet presAssocID="{1C15B4A0-C7B5-4488-9BCD-B1FDB10C6512}" presName="hSp" presStyleCnt="0"/>
      <dgm:spPr/>
    </dgm:pt>
    <dgm:pt modelId="{53F4B6E2-A67B-4078-8791-3D15C35A0FB7}" type="pres">
      <dgm:prSet presAssocID="{76B6EF8F-0BB6-4903-B770-FDAC0FF08825}" presName="vertFlow" presStyleCnt="0"/>
      <dgm:spPr/>
    </dgm:pt>
    <dgm:pt modelId="{59C60DE5-99FF-4541-BEFD-2BBA7FD1F1C7}" type="pres">
      <dgm:prSet presAssocID="{76B6EF8F-0BB6-4903-B770-FDAC0FF08825}" presName="header" presStyleLbl="node1" presStyleIdx="1" presStyleCnt="2"/>
      <dgm:spPr/>
      <dgm:t>
        <a:bodyPr/>
        <a:lstStyle/>
        <a:p>
          <a:endParaRPr lang="ru-RU"/>
        </a:p>
      </dgm:t>
    </dgm:pt>
    <dgm:pt modelId="{F4BEDF4C-9315-4BCF-9CCF-D7CA06A6DC9E}" type="pres">
      <dgm:prSet presAssocID="{32F774F2-05A3-4954-BCC2-50A4B5AE84C8}" presName="parTrans" presStyleLbl="sibTrans2D1" presStyleIdx="1" presStyleCnt="2"/>
      <dgm:spPr/>
      <dgm:t>
        <a:bodyPr/>
        <a:lstStyle/>
        <a:p>
          <a:endParaRPr lang="ru-RU"/>
        </a:p>
      </dgm:t>
    </dgm:pt>
    <dgm:pt modelId="{9B4D1640-683E-418E-8F40-5F3F393BC992}" type="pres">
      <dgm:prSet presAssocID="{3F2EDA1A-1939-444B-A72F-3BCCE906AD04}" presName="child" presStyleLbl="alignAccFollowNode1" presStyleIdx="1" presStyleCnt="2" custScaleY="2135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EF6850-9D12-447E-890D-A62B4EF5BC66}" type="presOf" srcId="{E396760D-3226-4F6A-B876-BACC01C13982}" destId="{398ACEFE-25CC-445F-9569-30993961BD8C}" srcOrd="0" destOrd="0" presId="urn:microsoft.com/office/officeart/2005/8/layout/lProcess1"/>
    <dgm:cxn modelId="{C65B3EE6-39D6-4647-BA55-CA79AF63EF78}" type="presOf" srcId="{76B6EF8F-0BB6-4903-B770-FDAC0FF08825}" destId="{59C60DE5-99FF-4541-BEFD-2BBA7FD1F1C7}" srcOrd="0" destOrd="0" presId="urn:microsoft.com/office/officeart/2005/8/layout/lProcess1"/>
    <dgm:cxn modelId="{41CF8D74-8427-4079-B506-8C4AD56ABF34}" type="presOf" srcId="{32F774F2-05A3-4954-BCC2-50A4B5AE84C8}" destId="{F4BEDF4C-9315-4BCF-9CCF-D7CA06A6DC9E}" srcOrd="0" destOrd="0" presId="urn:microsoft.com/office/officeart/2005/8/layout/lProcess1"/>
    <dgm:cxn modelId="{17AE26E1-E9C0-4190-8EEB-34A582BAF0A9}" srcId="{E396760D-3226-4F6A-B876-BACC01C13982}" destId="{76B6EF8F-0BB6-4903-B770-FDAC0FF08825}" srcOrd="1" destOrd="0" parTransId="{E3DCC74F-E536-429A-9431-497EF7F1B2FD}" sibTransId="{4B52B2D9-9C99-4DB1-9EA1-B487BE09FA38}"/>
    <dgm:cxn modelId="{0699596C-8866-457C-AC0F-6568EE0C61FA}" srcId="{1C15B4A0-C7B5-4488-9BCD-B1FDB10C6512}" destId="{9D17C753-E873-4834-93F7-15A8FD05C7FC}" srcOrd="0" destOrd="0" parTransId="{3FF212B6-0BDE-4709-83E3-4D113E214D5C}" sibTransId="{A8142B87-7F97-4C72-A76C-04F6998A5B02}"/>
    <dgm:cxn modelId="{62B9BE66-1A27-45C1-9621-52B3038A2FF2}" type="presOf" srcId="{3F2EDA1A-1939-444B-A72F-3BCCE906AD04}" destId="{9B4D1640-683E-418E-8F40-5F3F393BC992}" srcOrd="0" destOrd="0" presId="urn:microsoft.com/office/officeart/2005/8/layout/lProcess1"/>
    <dgm:cxn modelId="{E1F5C047-A4A9-47E8-B9FA-637B205FFEB5}" srcId="{76B6EF8F-0BB6-4903-B770-FDAC0FF08825}" destId="{3F2EDA1A-1939-444B-A72F-3BCCE906AD04}" srcOrd="0" destOrd="0" parTransId="{32F774F2-05A3-4954-BCC2-50A4B5AE84C8}" sibTransId="{BF9C6795-8BDD-4F26-96B7-22D5DE1DA441}"/>
    <dgm:cxn modelId="{8EBE5D4B-43C7-49DF-A33E-25271B30CFCA}" srcId="{E396760D-3226-4F6A-B876-BACC01C13982}" destId="{1C15B4A0-C7B5-4488-9BCD-B1FDB10C6512}" srcOrd="0" destOrd="0" parTransId="{3822479B-D0ED-47C2-8D81-DCB5DE8EE195}" sibTransId="{006CCAB1-4A29-49D8-B0B0-C7B3AFC651EA}"/>
    <dgm:cxn modelId="{49DEA48D-DAE8-47DC-B749-0ACC451CC51C}" type="presOf" srcId="{3FF212B6-0BDE-4709-83E3-4D113E214D5C}" destId="{38AE60A3-A3CF-4D79-96E4-C86613F9EB24}" srcOrd="0" destOrd="0" presId="urn:microsoft.com/office/officeart/2005/8/layout/lProcess1"/>
    <dgm:cxn modelId="{20EEAE1C-F7DC-4FF6-9A1F-9FA2045F379B}" type="presOf" srcId="{1C15B4A0-C7B5-4488-9BCD-B1FDB10C6512}" destId="{DDF45A43-4001-45D8-B0AA-2BE43A84EFE0}" srcOrd="0" destOrd="0" presId="urn:microsoft.com/office/officeart/2005/8/layout/lProcess1"/>
    <dgm:cxn modelId="{EE1C2539-92F6-4F3A-8FAF-A56DF9D0B433}" type="presOf" srcId="{9D17C753-E873-4834-93F7-15A8FD05C7FC}" destId="{B20A9D81-4EC3-4F87-87AC-29B596C4F771}" srcOrd="0" destOrd="0" presId="urn:microsoft.com/office/officeart/2005/8/layout/lProcess1"/>
    <dgm:cxn modelId="{BEE44BB6-A314-454C-BDEA-329D0D5AE7BD}" type="presParOf" srcId="{398ACEFE-25CC-445F-9569-30993961BD8C}" destId="{5950C8D3-A240-42B2-A22D-7072FEE51E92}" srcOrd="0" destOrd="0" presId="urn:microsoft.com/office/officeart/2005/8/layout/lProcess1"/>
    <dgm:cxn modelId="{A1F781AE-8406-48AB-A1E4-C579D91FA636}" type="presParOf" srcId="{5950C8D3-A240-42B2-A22D-7072FEE51E92}" destId="{DDF45A43-4001-45D8-B0AA-2BE43A84EFE0}" srcOrd="0" destOrd="0" presId="urn:microsoft.com/office/officeart/2005/8/layout/lProcess1"/>
    <dgm:cxn modelId="{78576AF5-2EF1-4EBE-B692-8B6707B41110}" type="presParOf" srcId="{5950C8D3-A240-42B2-A22D-7072FEE51E92}" destId="{38AE60A3-A3CF-4D79-96E4-C86613F9EB24}" srcOrd="1" destOrd="0" presId="urn:microsoft.com/office/officeart/2005/8/layout/lProcess1"/>
    <dgm:cxn modelId="{12479EB5-CA64-4450-B270-2F5CABFB7B1E}" type="presParOf" srcId="{5950C8D3-A240-42B2-A22D-7072FEE51E92}" destId="{B20A9D81-4EC3-4F87-87AC-29B596C4F771}" srcOrd="2" destOrd="0" presId="urn:microsoft.com/office/officeart/2005/8/layout/lProcess1"/>
    <dgm:cxn modelId="{6C9CB4C0-F47F-4BDE-9478-80F3E9AFEA0A}" type="presParOf" srcId="{398ACEFE-25CC-445F-9569-30993961BD8C}" destId="{31B69D0B-D943-4494-B310-E94FF667721D}" srcOrd="1" destOrd="0" presId="urn:microsoft.com/office/officeart/2005/8/layout/lProcess1"/>
    <dgm:cxn modelId="{074A39E5-BB69-48DB-A6CE-552F970DF4F4}" type="presParOf" srcId="{398ACEFE-25CC-445F-9569-30993961BD8C}" destId="{53F4B6E2-A67B-4078-8791-3D15C35A0FB7}" srcOrd="2" destOrd="0" presId="urn:microsoft.com/office/officeart/2005/8/layout/lProcess1"/>
    <dgm:cxn modelId="{7D901823-E806-4675-B8A9-70E543FF6B91}" type="presParOf" srcId="{53F4B6E2-A67B-4078-8791-3D15C35A0FB7}" destId="{59C60DE5-99FF-4541-BEFD-2BBA7FD1F1C7}" srcOrd="0" destOrd="0" presId="urn:microsoft.com/office/officeart/2005/8/layout/lProcess1"/>
    <dgm:cxn modelId="{661F9AD4-C179-45AC-B7A2-A0D15A269096}" type="presParOf" srcId="{53F4B6E2-A67B-4078-8791-3D15C35A0FB7}" destId="{F4BEDF4C-9315-4BCF-9CCF-D7CA06A6DC9E}" srcOrd="1" destOrd="0" presId="urn:microsoft.com/office/officeart/2005/8/layout/lProcess1"/>
    <dgm:cxn modelId="{BC526522-AC72-4D0A-B66E-5A202CCEBF02}" type="presParOf" srcId="{53F4B6E2-A67B-4078-8791-3D15C35A0FB7}" destId="{9B4D1640-683E-418E-8F40-5F3F393BC992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8.xml><?xml version="1.0" encoding="utf-8"?>
<dgm:dataModel xmlns:dgm="http://schemas.openxmlformats.org/drawingml/2006/diagram" xmlns:a="http://schemas.openxmlformats.org/drawingml/2006/main">
  <dgm:ptLst>
    <dgm:pt modelId="{C809AB62-79F5-4DDF-8B25-97555BDE47B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5790FE7-7543-488D-919C-029DE0952545}">
      <dgm:prSet/>
      <dgm:spPr/>
      <dgm:t>
        <a:bodyPr/>
        <a:lstStyle/>
        <a:p>
          <a:pPr rtl="0"/>
          <a:r>
            <a:rPr lang="ru-RU" dirty="0" smtClean="0"/>
            <a:t>заявление страхователя о возмещении расходов (</a:t>
          </a:r>
          <a:r>
            <a:rPr lang="ru-RU" b="1" i="1" u="none" dirty="0" smtClean="0"/>
            <a:t>приложение к </a:t>
          </a:r>
          <a:r>
            <a:rPr lang="ru-RU" b="1" i="1" dirty="0" smtClean="0"/>
            <a:t>приказу </a:t>
          </a:r>
          <a:r>
            <a:rPr lang="ru-RU" b="1" i="1" dirty="0" err="1" smtClean="0"/>
            <a:t>Минздравсоцразвития</a:t>
          </a:r>
          <a:r>
            <a:rPr lang="ru-RU" b="1" i="1" dirty="0" smtClean="0"/>
            <a:t> РФ от 11.07.2011 N 709н) </a:t>
          </a:r>
          <a:r>
            <a:rPr lang="ru-RU" b="0" i="0" dirty="0" smtClean="0"/>
            <a:t>не позднее 15 декабря текущего года</a:t>
          </a:r>
          <a:endParaRPr lang="ru-RU" b="0" i="0" dirty="0"/>
        </a:p>
      </dgm:t>
    </dgm:pt>
    <dgm:pt modelId="{40A1F25D-420F-426A-980D-7D15EFDD256D}" type="parTrans" cxnId="{5B7FD658-5817-45B9-A52C-BE6D386094AC}">
      <dgm:prSet/>
      <dgm:spPr/>
      <dgm:t>
        <a:bodyPr/>
        <a:lstStyle/>
        <a:p>
          <a:endParaRPr lang="ru-RU"/>
        </a:p>
      </dgm:t>
    </dgm:pt>
    <dgm:pt modelId="{DF9B4FC5-0E3D-4019-938E-BBCC624ACD61}" type="sibTrans" cxnId="{5B7FD658-5817-45B9-A52C-BE6D386094AC}">
      <dgm:prSet/>
      <dgm:spPr/>
      <dgm:t>
        <a:bodyPr/>
        <a:lstStyle/>
        <a:p>
          <a:endParaRPr lang="ru-RU"/>
        </a:p>
      </dgm:t>
    </dgm:pt>
    <dgm:pt modelId="{2CC8084E-226E-4DD6-A401-463AFA00B7B9}">
      <dgm:prSet/>
      <dgm:spPr/>
      <dgm:t>
        <a:bodyPr/>
        <a:lstStyle/>
        <a:p>
          <a:pPr rtl="0"/>
          <a:r>
            <a:rPr lang="ru-RU" dirty="0" smtClean="0"/>
            <a:t>документы, подтверждающие произведенные расходы (</a:t>
          </a:r>
          <a:r>
            <a:rPr lang="ru-RU" b="1" i="1" dirty="0" smtClean="0">
              <a:solidFill>
                <a:schemeClr val="tx1"/>
              </a:solidFill>
            </a:rPr>
            <a:t>п</a:t>
          </a:r>
          <a:r>
            <a:rPr lang="ru-RU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риказ Минтруда России от 10.12.2012 N 580н)</a:t>
          </a:r>
          <a:endParaRPr lang="ru-RU" i="1" dirty="0">
            <a:solidFill>
              <a:schemeClr val="tx1"/>
            </a:solidFill>
          </a:endParaRPr>
        </a:p>
      </dgm:t>
    </dgm:pt>
    <dgm:pt modelId="{23BD28B9-D46A-4EA2-9086-D325728C6DA3}" type="parTrans" cxnId="{44150718-2CE6-462F-82DF-2A861E9C97D2}">
      <dgm:prSet/>
      <dgm:spPr/>
      <dgm:t>
        <a:bodyPr/>
        <a:lstStyle/>
        <a:p>
          <a:endParaRPr lang="ru-RU"/>
        </a:p>
      </dgm:t>
    </dgm:pt>
    <dgm:pt modelId="{8AA4942A-E56C-4116-B4FB-76F3FD391B0C}" type="sibTrans" cxnId="{44150718-2CE6-462F-82DF-2A861E9C97D2}">
      <dgm:prSet/>
      <dgm:spPr/>
      <dgm:t>
        <a:bodyPr/>
        <a:lstStyle/>
        <a:p>
          <a:endParaRPr lang="ru-RU"/>
        </a:p>
      </dgm:t>
    </dgm:pt>
    <dgm:pt modelId="{E0EAFD2A-FAA3-4D6B-BFE8-A2899F7D5D8D}" type="pres">
      <dgm:prSet presAssocID="{C809AB62-79F5-4DDF-8B25-97555BDE47B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E71FFBD-C7E0-4D27-A392-E246C4192519}" type="pres">
      <dgm:prSet presAssocID="{E5790FE7-7543-488D-919C-029DE0952545}" presName="circle1" presStyleLbl="node1" presStyleIdx="0" presStyleCnt="2"/>
      <dgm:spPr/>
    </dgm:pt>
    <dgm:pt modelId="{4873D86E-25BD-4736-A859-6EAEB8212504}" type="pres">
      <dgm:prSet presAssocID="{E5790FE7-7543-488D-919C-029DE0952545}" presName="space" presStyleCnt="0"/>
      <dgm:spPr/>
    </dgm:pt>
    <dgm:pt modelId="{D9262C90-65A2-4C42-A223-62D34FBAC31D}" type="pres">
      <dgm:prSet presAssocID="{E5790FE7-7543-488D-919C-029DE0952545}" presName="rect1" presStyleLbl="alignAcc1" presStyleIdx="0" presStyleCnt="2"/>
      <dgm:spPr/>
      <dgm:t>
        <a:bodyPr/>
        <a:lstStyle/>
        <a:p>
          <a:endParaRPr lang="ru-RU"/>
        </a:p>
      </dgm:t>
    </dgm:pt>
    <dgm:pt modelId="{0FB42CC3-8DB7-440B-BE4A-B9B39CB525D8}" type="pres">
      <dgm:prSet presAssocID="{2CC8084E-226E-4DD6-A401-463AFA00B7B9}" presName="vertSpace2" presStyleLbl="node1" presStyleIdx="0" presStyleCnt="2"/>
      <dgm:spPr/>
    </dgm:pt>
    <dgm:pt modelId="{49CB6C28-2865-42D2-8449-B5ABA51684F0}" type="pres">
      <dgm:prSet presAssocID="{2CC8084E-226E-4DD6-A401-463AFA00B7B9}" presName="circle2" presStyleLbl="node1" presStyleIdx="1" presStyleCnt="2"/>
      <dgm:spPr/>
    </dgm:pt>
    <dgm:pt modelId="{312A4190-F6F5-460D-8152-C513F5D63539}" type="pres">
      <dgm:prSet presAssocID="{2CC8084E-226E-4DD6-A401-463AFA00B7B9}" presName="rect2" presStyleLbl="alignAcc1" presStyleIdx="1" presStyleCnt="2"/>
      <dgm:spPr/>
      <dgm:t>
        <a:bodyPr/>
        <a:lstStyle/>
        <a:p>
          <a:endParaRPr lang="ru-RU"/>
        </a:p>
      </dgm:t>
    </dgm:pt>
    <dgm:pt modelId="{2F977726-06C4-4DA2-ABB2-46D9C1DD6433}" type="pres">
      <dgm:prSet presAssocID="{E5790FE7-7543-488D-919C-029DE0952545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BC8038-9807-4308-B1D3-7E700DDB6E14}" type="pres">
      <dgm:prSet presAssocID="{2CC8084E-226E-4DD6-A401-463AFA00B7B9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3F96C3-0F5D-47D8-B758-058808509645}" type="presOf" srcId="{2CC8084E-226E-4DD6-A401-463AFA00B7B9}" destId="{12BC8038-9807-4308-B1D3-7E700DDB6E14}" srcOrd="1" destOrd="0" presId="urn:microsoft.com/office/officeart/2005/8/layout/target3"/>
    <dgm:cxn modelId="{928AB2D6-89E2-4C6C-8B7E-DD7633C19560}" type="presOf" srcId="{C809AB62-79F5-4DDF-8B25-97555BDE47B3}" destId="{E0EAFD2A-FAA3-4D6B-BFE8-A2899F7D5D8D}" srcOrd="0" destOrd="0" presId="urn:microsoft.com/office/officeart/2005/8/layout/target3"/>
    <dgm:cxn modelId="{5B7FD658-5817-45B9-A52C-BE6D386094AC}" srcId="{C809AB62-79F5-4DDF-8B25-97555BDE47B3}" destId="{E5790FE7-7543-488D-919C-029DE0952545}" srcOrd="0" destOrd="0" parTransId="{40A1F25D-420F-426A-980D-7D15EFDD256D}" sibTransId="{DF9B4FC5-0E3D-4019-938E-BBCC624ACD61}"/>
    <dgm:cxn modelId="{9B48ACCF-5CD2-4BF0-8765-9EF9ADC82306}" type="presOf" srcId="{E5790FE7-7543-488D-919C-029DE0952545}" destId="{D9262C90-65A2-4C42-A223-62D34FBAC31D}" srcOrd="0" destOrd="0" presId="urn:microsoft.com/office/officeart/2005/8/layout/target3"/>
    <dgm:cxn modelId="{306E0A0A-38B0-44B9-987F-CB9A4B38011E}" type="presOf" srcId="{2CC8084E-226E-4DD6-A401-463AFA00B7B9}" destId="{312A4190-F6F5-460D-8152-C513F5D63539}" srcOrd="0" destOrd="0" presId="urn:microsoft.com/office/officeart/2005/8/layout/target3"/>
    <dgm:cxn modelId="{44150718-2CE6-462F-82DF-2A861E9C97D2}" srcId="{C809AB62-79F5-4DDF-8B25-97555BDE47B3}" destId="{2CC8084E-226E-4DD6-A401-463AFA00B7B9}" srcOrd="1" destOrd="0" parTransId="{23BD28B9-D46A-4EA2-9086-D325728C6DA3}" sibTransId="{8AA4942A-E56C-4116-B4FB-76F3FD391B0C}"/>
    <dgm:cxn modelId="{530128BE-96B7-415D-A75A-A638FCA2ECC4}" type="presOf" srcId="{E5790FE7-7543-488D-919C-029DE0952545}" destId="{2F977726-06C4-4DA2-ABB2-46D9C1DD6433}" srcOrd="1" destOrd="0" presId="urn:microsoft.com/office/officeart/2005/8/layout/target3"/>
    <dgm:cxn modelId="{F4807226-FAE4-4C55-A8F4-1FFE591461CD}" type="presParOf" srcId="{E0EAFD2A-FAA3-4D6B-BFE8-A2899F7D5D8D}" destId="{DE71FFBD-C7E0-4D27-A392-E246C4192519}" srcOrd="0" destOrd="0" presId="urn:microsoft.com/office/officeart/2005/8/layout/target3"/>
    <dgm:cxn modelId="{DE5C0B48-9710-4CF1-8361-2C46109CDB4F}" type="presParOf" srcId="{E0EAFD2A-FAA3-4D6B-BFE8-A2899F7D5D8D}" destId="{4873D86E-25BD-4736-A859-6EAEB8212504}" srcOrd="1" destOrd="0" presId="urn:microsoft.com/office/officeart/2005/8/layout/target3"/>
    <dgm:cxn modelId="{CE9C35FB-7A6E-459A-A63C-8BE484D08D9F}" type="presParOf" srcId="{E0EAFD2A-FAA3-4D6B-BFE8-A2899F7D5D8D}" destId="{D9262C90-65A2-4C42-A223-62D34FBAC31D}" srcOrd="2" destOrd="0" presId="urn:microsoft.com/office/officeart/2005/8/layout/target3"/>
    <dgm:cxn modelId="{3F4D5DA9-CB7B-4A15-A93A-CD1DA6A6BA97}" type="presParOf" srcId="{E0EAFD2A-FAA3-4D6B-BFE8-A2899F7D5D8D}" destId="{0FB42CC3-8DB7-440B-BE4A-B9B39CB525D8}" srcOrd="3" destOrd="0" presId="urn:microsoft.com/office/officeart/2005/8/layout/target3"/>
    <dgm:cxn modelId="{736FB836-3CFA-4E3C-9A47-4906DB1E44BC}" type="presParOf" srcId="{E0EAFD2A-FAA3-4D6B-BFE8-A2899F7D5D8D}" destId="{49CB6C28-2865-42D2-8449-B5ABA51684F0}" srcOrd="4" destOrd="0" presId="urn:microsoft.com/office/officeart/2005/8/layout/target3"/>
    <dgm:cxn modelId="{CBECCB63-3727-4DAC-9EF7-3B97B7B70E1C}" type="presParOf" srcId="{E0EAFD2A-FAA3-4D6B-BFE8-A2899F7D5D8D}" destId="{312A4190-F6F5-460D-8152-C513F5D63539}" srcOrd="5" destOrd="0" presId="urn:microsoft.com/office/officeart/2005/8/layout/target3"/>
    <dgm:cxn modelId="{28A71A5E-1E2B-4BEA-A5C4-675E0AB589BA}" type="presParOf" srcId="{E0EAFD2A-FAA3-4D6B-BFE8-A2899F7D5D8D}" destId="{2F977726-06C4-4DA2-ABB2-46D9C1DD6433}" srcOrd="6" destOrd="0" presId="urn:microsoft.com/office/officeart/2005/8/layout/target3"/>
    <dgm:cxn modelId="{205E63D3-9189-49B8-9C1C-C9D1E9E697CD}" type="presParOf" srcId="{E0EAFD2A-FAA3-4D6B-BFE8-A2899F7D5D8D}" destId="{12BC8038-9807-4308-B1D3-7E700DDB6E14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9.xml><?xml version="1.0" encoding="utf-8"?>
<dgm:dataModel xmlns:dgm="http://schemas.openxmlformats.org/drawingml/2006/diagram" xmlns:a="http://schemas.openxmlformats.org/drawingml/2006/main">
  <dgm:ptLst>
    <dgm:pt modelId="{3A818225-E145-42DE-AD59-5F53104D38CB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F1B7741-28BC-4073-9010-C9479A14E830}">
      <dgm:prSet/>
      <dgm:spPr/>
      <dgm:t>
        <a:bodyPr/>
        <a:lstStyle/>
        <a:p>
          <a:pPr rtl="0"/>
          <a:r>
            <a:rPr lang="ru-RU" smtClean="0"/>
            <a:t>в течение 5 рабочих дней</a:t>
          </a:r>
          <a:endParaRPr lang="ru-RU"/>
        </a:p>
      </dgm:t>
    </dgm:pt>
    <dgm:pt modelId="{6A097046-690A-4020-8F48-CACD0D5F9D2F}" type="parTrans" cxnId="{684AE132-2429-4D88-9BE4-836EFB0923E5}">
      <dgm:prSet/>
      <dgm:spPr/>
      <dgm:t>
        <a:bodyPr/>
        <a:lstStyle/>
        <a:p>
          <a:endParaRPr lang="ru-RU"/>
        </a:p>
      </dgm:t>
    </dgm:pt>
    <dgm:pt modelId="{F018F603-3192-4D06-92F4-52AB8E840EED}" type="sibTrans" cxnId="{684AE132-2429-4D88-9BE4-836EFB0923E5}">
      <dgm:prSet/>
      <dgm:spPr/>
      <dgm:t>
        <a:bodyPr/>
        <a:lstStyle/>
        <a:p>
          <a:endParaRPr lang="ru-RU"/>
        </a:p>
      </dgm:t>
    </dgm:pt>
    <dgm:pt modelId="{15C518D8-1995-4AAF-B9B4-4CCB1F3023BF}" type="pres">
      <dgm:prSet presAssocID="{3A818225-E145-42DE-AD59-5F53104D38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BE924A-FFEA-4E81-AC13-0C283EB6179C}" type="pres">
      <dgm:prSet presAssocID="{3A818225-E145-42DE-AD59-5F53104D38CB}" presName="dummy" presStyleCnt="0"/>
      <dgm:spPr/>
    </dgm:pt>
    <dgm:pt modelId="{461358AA-FDC3-44D0-9ABE-283F93BA725E}" type="pres">
      <dgm:prSet presAssocID="{3A818225-E145-42DE-AD59-5F53104D38CB}" presName="linH" presStyleCnt="0"/>
      <dgm:spPr/>
    </dgm:pt>
    <dgm:pt modelId="{15209959-A4F3-431D-ACA0-A29650C7F2F2}" type="pres">
      <dgm:prSet presAssocID="{3A818225-E145-42DE-AD59-5F53104D38CB}" presName="padding1" presStyleCnt="0"/>
      <dgm:spPr/>
    </dgm:pt>
    <dgm:pt modelId="{856B2B0A-70D3-4AC1-BC38-58810162BC75}" type="pres">
      <dgm:prSet presAssocID="{EF1B7741-28BC-4073-9010-C9479A14E830}" presName="linV" presStyleCnt="0"/>
      <dgm:spPr/>
    </dgm:pt>
    <dgm:pt modelId="{7CEB1893-C3C5-4DC5-8A53-38E6BCAA0F95}" type="pres">
      <dgm:prSet presAssocID="{EF1B7741-28BC-4073-9010-C9479A14E830}" presName="spVertical1" presStyleCnt="0"/>
      <dgm:spPr/>
    </dgm:pt>
    <dgm:pt modelId="{FE6C7229-02A6-4ED1-9A29-BE89617CF627}" type="pres">
      <dgm:prSet presAssocID="{EF1B7741-28BC-4073-9010-C9479A14E830}" presName="parTx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315834-5756-4EDD-99DE-20C7834D90C8}" type="pres">
      <dgm:prSet presAssocID="{EF1B7741-28BC-4073-9010-C9479A14E830}" presName="spVertical2" presStyleCnt="0"/>
      <dgm:spPr/>
    </dgm:pt>
    <dgm:pt modelId="{0A7ECC3D-C0DB-48F0-ACD9-7F1BA1737A68}" type="pres">
      <dgm:prSet presAssocID="{EF1B7741-28BC-4073-9010-C9479A14E830}" presName="spVertical3" presStyleCnt="0"/>
      <dgm:spPr/>
    </dgm:pt>
    <dgm:pt modelId="{80CEC516-1898-482F-AC6D-A77CB86ADDED}" type="pres">
      <dgm:prSet presAssocID="{3A818225-E145-42DE-AD59-5F53104D38CB}" presName="padding2" presStyleCnt="0"/>
      <dgm:spPr/>
    </dgm:pt>
    <dgm:pt modelId="{0ADC8BF5-901C-44BF-B22C-2ED4F530AF76}" type="pres">
      <dgm:prSet presAssocID="{3A818225-E145-42DE-AD59-5F53104D38CB}" presName="negArrow" presStyleCnt="0"/>
      <dgm:spPr/>
    </dgm:pt>
    <dgm:pt modelId="{426C05C7-0901-41B6-998F-6CE3643E233B}" type="pres">
      <dgm:prSet presAssocID="{3A818225-E145-42DE-AD59-5F53104D38CB}" presName="backgroundArrow" presStyleLbl="node1" presStyleIdx="0" presStyleCnt="1"/>
      <dgm:spPr/>
    </dgm:pt>
  </dgm:ptLst>
  <dgm:cxnLst>
    <dgm:cxn modelId="{2B3EEC89-C7F1-467D-93C8-AB26BB3F4313}" type="presOf" srcId="{EF1B7741-28BC-4073-9010-C9479A14E830}" destId="{FE6C7229-02A6-4ED1-9A29-BE89617CF627}" srcOrd="0" destOrd="0" presId="urn:microsoft.com/office/officeart/2005/8/layout/hProcess3"/>
    <dgm:cxn modelId="{46B25289-A1B6-41CA-891A-5E46A7B62FE1}" type="presOf" srcId="{3A818225-E145-42DE-AD59-5F53104D38CB}" destId="{15C518D8-1995-4AAF-B9B4-4CCB1F3023BF}" srcOrd="0" destOrd="0" presId="urn:microsoft.com/office/officeart/2005/8/layout/hProcess3"/>
    <dgm:cxn modelId="{684AE132-2429-4D88-9BE4-836EFB0923E5}" srcId="{3A818225-E145-42DE-AD59-5F53104D38CB}" destId="{EF1B7741-28BC-4073-9010-C9479A14E830}" srcOrd="0" destOrd="0" parTransId="{6A097046-690A-4020-8F48-CACD0D5F9D2F}" sibTransId="{F018F603-3192-4D06-92F4-52AB8E840EED}"/>
    <dgm:cxn modelId="{21B80D4F-016A-48A3-865A-8B03D800F3E4}" type="presParOf" srcId="{15C518D8-1995-4AAF-B9B4-4CCB1F3023BF}" destId="{55BE924A-FFEA-4E81-AC13-0C283EB6179C}" srcOrd="0" destOrd="0" presId="urn:microsoft.com/office/officeart/2005/8/layout/hProcess3"/>
    <dgm:cxn modelId="{92DF2FFD-2172-4D46-A9F2-44896C91B5DF}" type="presParOf" srcId="{15C518D8-1995-4AAF-B9B4-4CCB1F3023BF}" destId="{461358AA-FDC3-44D0-9ABE-283F93BA725E}" srcOrd="1" destOrd="0" presId="urn:microsoft.com/office/officeart/2005/8/layout/hProcess3"/>
    <dgm:cxn modelId="{98FC2981-C9ED-4369-8199-29D4976CD10F}" type="presParOf" srcId="{461358AA-FDC3-44D0-9ABE-283F93BA725E}" destId="{15209959-A4F3-431D-ACA0-A29650C7F2F2}" srcOrd="0" destOrd="0" presId="urn:microsoft.com/office/officeart/2005/8/layout/hProcess3"/>
    <dgm:cxn modelId="{0599713E-0D41-44F5-86E6-53408B25F647}" type="presParOf" srcId="{461358AA-FDC3-44D0-9ABE-283F93BA725E}" destId="{856B2B0A-70D3-4AC1-BC38-58810162BC75}" srcOrd="1" destOrd="0" presId="urn:microsoft.com/office/officeart/2005/8/layout/hProcess3"/>
    <dgm:cxn modelId="{5362A4D8-95FB-45CF-A7E9-355199A805A8}" type="presParOf" srcId="{856B2B0A-70D3-4AC1-BC38-58810162BC75}" destId="{7CEB1893-C3C5-4DC5-8A53-38E6BCAA0F95}" srcOrd="0" destOrd="0" presId="urn:microsoft.com/office/officeart/2005/8/layout/hProcess3"/>
    <dgm:cxn modelId="{80CF01CA-4A4F-447B-8BCC-F6A835C2831B}" type="presParOf" srcId="{856B2B0A-70D3-4AC1-BC38-58810162BC75}" destId="{FE6C7229-02A6-4ED1-9A29-BE89617CF627}" srcOrd="1" destOrd="0" presId="urn:microsoft.com/office/officeart/2005/8/layout/hProcess3"/>
    <dgm:cxn modelId="{16DEA3A0-6FF7-4405-865B-9C52D1E05E5E}" type="presParOf" srcId="{856B2B0A-70D3-4AC1-BC38-58810162BC75}" destId="{35315834-5756-4EDD-99DE-20C7834D90C8}" srcOrd="2" destOrd="0" presId="urn:microsoft.com/office/officeart/2005/8/layout/hProcess3"/>
    <dgm:cxn modelId="{3C4E31E8-3F4C-4B25-A2A6-8A888F645B91}" type="presParOf" srcId="{856B2B0A-70D3-4AC1-BC38-58810162BC75}" destId="{0A7ECC3D-C0DB-48F0-ACD9-7F1BA1737A68}" srcOrd="3" destOrd="0" presId="urn:microsoft.com/office/officeart/2005/8/layout/hProcess3"/>
    <dgm:cxn modelId="{66F7C7AC-6BF8-42DD-ABE7-B02BAD4B1E4E}" type="presParOf" srcId="{461358AA-FDC3-44D0-9ABE-283F93BA725E}" destId="{80CEC516-1898-482F-AC6D-A77CB86ADDED}" srcOrd="2" destOrd="0" presId="urn:microsoft.com/office/officeart/2005/8/layout/hProcess3"/>
    <dgm:cxn modelId="{427BCF5E-669C-4DA7-800C-F598DAC7C13A}" type="presParOf" srcId="{461358AA-FDC3-44D0-9ABE-283F93BA725E}" destId="{0ADC8BF5-901C-44BF-B22C-2ED4F530AF76}" srcOrd="3" destOrd="0" presId="urn:microsoft.com/office/officeart/2005/8/layout/hProcess3"/>
    <dgm:cxn modelId="{D032B1EE-9281-4AEA-AC83-02075C3D4F5F}" type="presParOf" srcId="{461358AA-FDC3-44D0-9ABE-283F93BA725E}" destId="{426C05C7-0901-41B6-998F-6CE3643E233B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30AAC97-CF84-4204-A538-9C970F9D9EF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98AEDA7-A4D9-4253-B317-A20171AB3515}">
      <dgm:prSet/>
      <dgm:spPr/>
      <dgm:t>
        <a:bodyPr/>
        <a:lstStyle/>
        <a:p>
          <a:pPr rtl="0"/>
          <a:endParaRPr lang="ru-RU" dirty="0"/>
        </a:p>
      </dgm:t>
    </dgm:pt>
    <dgm:pt modelId="{9D95631E-F2EC-4313-AA29-5D6A08C58B78}" type="parTrans" cxnId="{738CF9B9-43BE-4B8A-8F67-42958265EE93}">
      <dgm:prSet/>
      <dgm:spPr/>
      <dgm:t>
        <a:bodyPr/>
        <a:lstStyle/>
        <a:p>
          <a:endParaRPr lang="ru-RU"/>
        </a:p>
      </dgm:t>
    </dgm:pt>
    <dgm:pt modelId="{719A2519-3D8D-449D-AAFB-2B2EAAD14DC1}" type="sibTrans" cxnId="{738CF9B9-43BE-4B8A-8F67-42958265EE93}">
      <dgm:prSet/>
      <dgm:spPr/>
      <dgm:t>
        <a:bodyPr/>
        <a:lstStyle/>
        <a:p>
          <a:endParaRPr lang="ru-RU"/>
        </a:p>
      </dgm:t>
    </dgm:pt>
    <dgm:pt modelId="{51A8DFF4-D8D0-4578-B9A3-854D1D60E2E7}">
      <dgm:prSet/>
      <dgm:spPr/>
      <dgm:t>
        <a:bodyPr/>
        <a:lstStyle/>
        <a:p>
          <a:pPr rtl="0"/>
          <a:endParaRPr lang="ru-RU" dirty="0"/>
        </a:p>
      </dgm:t>
    </dgm:pt>
    <dgm:pt modelId="{FD8B3307-6AF4-4AD2-83B3-2A577CC5744E}" type="parTrans" cxnId="{0BDE7918-5B90-444D-BA95-4C1058D27D9B}">
      <dgm:prSet/>
      <dgm:spPr/>
      <dgm:t>
        <a:bodyPr/>
        <a:lstStyle/>
        <a:p>
          <a:endParaRPr lang="ru-RU"/>
        </a:p>
      </dgm:t>
    </dgm:pt>
    <dgm:pt modelId="{2AE73356-F58F-4D5F-B3FF-EE75A38FFA68}" type="sibTrans" cxnId="{0BDE7918-5B90-444D-BA95-4C1058D27D9B}">
      <dgm:prSet/>
      <dgm:spPr/>
      <dgm:t>
        <a:bodyPr/>
        <a:lstStyle/>
        <a:p>
          <a:endParaRPr lang="ru-RU"/>
        </a:p>
      </dgm:t>
    </dgm:pt>
    <dgm:pt modelId="{F2B51F95-A5DE-4D33-A022-1511502923C3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листок нетрудоспособности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334A31F-5A2A-4BBD-9B8E-D2CB598581B9}" type="parTrans" cxnId="{979FED64-ABA0-416E-9786-6038EAD2E439}">
      <dgm:prSet/>
      <dgm:spPr/>
      <dgm:t>
        <a:bodyPr/>
        <a:lstStyle/>
        <a:p>
          <a:endParaRPr lang="ru-RU"/>
        </a:p>
      </dgm:t>
    </dgm:pt>
    <dgm:pt modelId="{45351A0F-6558-4324-A820-AEB648040AF8}" type="sibTrans" cxnId="{979FED64-ABA0-416E-9786-6038EAD2E439}">
      <dgm:prSet/>
      <dgm:spPr/>
      <dgm:t>
        <a:bodyPr/>
        <a:lstStyle/>
        <a:p>
          <a:endParaRPr lang="ru-RU"/>
        </a:p>
      </dgm:t>
    </dgm:pt>
    <dgm:pt modelId="{21B4463D-56F9-4823-A3B9-8A1CE2F5E633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справки о заработке с предыдущих мест работы за расчетный период (если не были представлены ранее)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190DE90-00E8-4006-A9DB-ACFB74D56272}" type="parTrans" cxnId="{16DD18C1-4D9D-4D1C-A7E2-4CC14F3D3E3C}">
      <dgm:prSet/>
      <dgm:spPr/>
      <dgm:t>
        <a:bodyPr/>
        <a:lstStyle/>
        <a:p>
          <a:endParaRPr lang="ru-RU"/>
        </a:p>
      </dgm:t>
    </dgm:pt>
    <dgm:pt modelId="{3323AC72-7619-48FC-B2BF-6FF3E9F31CE4}" type="sibTrans" cxnId="{16DD18C1-4D9D-4D1C-A7E2-4CC14F3D3E3C}">
      <dgm:prSet/>
      <dgm:spPr/>
      <dgm:t>
        <a:bodyPr/>
        <a:lstStyle/>
        <a:p>
          <a:endParaRPr lang="ru-RU"/>
        </a:p>
      </dgm:t>
    </dgm:pt>
    <dgm:pt modelId="{2DF57A21-200F-40B4-AFB2-F3C9B8B70D85}" type="pres">
      <dgm:prSet presAssocID="{330AAC97-CF84-4204-A538-9C970F9D9EF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198B822-C8B0-42E6-BA1D-8B266A25DA44}" type="pres">
      <dgm:prSet presAssocID="{298AEDA7-A4D9-4253-B317-A20171AB3515}" presName="linNode" presStyleCnt="0"/>
      <dgm:spPr/>
    </dgm:pt>
    <dgm:pt modelId="{3718A00A-EEC1-4189-98D7-DE6C14EF08F5}" type="pres">
      <dgm:prSet presAssocID="{298AEDA7-A4D9-4253-B317-A20171AB3515}" presName="parentShp" presStyleLbl="node1" presStyleIdx="0" presStyleCnt="2" custScaleX="450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EEB140-85F4-4909-8A14-A4B3308969E8}" type="pres">
      <dgm:prSet presAssocID="{298AEDA7-A4D9-4253-B317-A20171AB3515}" presName="childShp" presStyleLbl="bgAccFollowNode1" presStyleIdx="0" presStyleCnt="2" custScaleX="1525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088964-5B9D-4391-AB79-C08F6905B34C}" type="pres">
      <dgm:prSet presAssocID="{719A2519-3D8D-449D-AAFB-2B2EAAD14DC1}" presName="spacing" presStyleCnt="0"/>
      <dgm:spPr/>
    </dgm:pt>
    <dgm:pt modelId="{A0E2418F-F619-42EB-8D1B-94DB1F2AE4B0}" type="pres">
      <dgm:prSet presAssocID="{51A8DFF4-D8D0-4578-B9A3-854D1D60E2E7}" presName="linNode" presStyleCnt="0"/>
      <dgm:spPr/>
    </dgm:pt>
    <dgm:pt modelId="{916F7DAF-9C84-46A0-ABF3-DD0B3DFA5C5C}" type="pres">
      <dgm:prSet presAssocID="{51A8DFF4-D8D0-4578-B9A3-854D1D60E2E7}" presName="parentShp" presStyleLbl="node1" presStyleIdx="1" presStyleCnt="2" custScaleX="56680" custLinFactNeighborX="2260" custLinFactNeighborY="28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E485BD-9BF5-412D-9B72-1E84FD9D32A1}" type="pres">
      <dgm:prSet presAssocID="{51A8DFF4-D8D0-4578-B9A3-854D1D60E2E7}" presName="childShp" presStyleLbl="bgAccFollowNode1" presStyleIdx="1" presStyleCnt="2" custScaleX="1977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39D948-462E-449F-ADE7-D8412117E70D}" type="presOf" srcId="{298AEDA7-A4D9-4253-B317-A20171AB3515}" destId="{3718A00A-EEC1-4189-98D7-DE6C14EF08F5}" srcOrd="0" destOrd="0" presId="urn:microsoft.com/office/officeart/2005/8/layout/vList6"/>
    <dgm:cxn modelId="{172AE6C0-4DEC-4D6E-AB27-51E920C10B37}" type="presOf" srcId="{330AAC97-CF84-4204-A538-9C970F9D9EFC}" destId="{2DF57A21-200F-40B4-AFB2-F3C9B8B70D85}" srcOrd="0" destOrd="0" presId="urn:microsoft.com/office/officeart/2005/8/layout/vList6"/>
    <dgm:cxn modelId="{16DD18C1-4D9D-4D1C-A7E2-4CC14F3D3E3C}" srcId="{51A8DFF4-D8D0-4578-B9A3-854D1D60E2E7}" destId="{21B4463D-56F9-4823-A3B9-8A1CE2F5E633}" srcOrd="0" destOrd="0" parTransId="{C190DE90-00E8-4006-A9DB-ACFB74D56272}" sibTransId="{3323AC72-7619-48FC-B2BF-6FF3E9F31CE4}"/>
    <dgm:cxn modelId="{4CDDBA65-F140-43C1-B656-7FA645CEC634}" type="presOf" srcId="{F2B51F95-A5DE-4D33-A022-1511502923C3}" destId="{C2EEB140-85F4-4909-8A14-A4B3308969E8}" srcOrd="0" destOrd="0" presId="urn:microsoft.com/office/officeart/2005/8/layout/vList6"/>
    <dgm:cxn modelId="{738CF9B9-43BE-4B8A-8F67-42958265EE93}" srcId="{330AAC97-CF84-4204-A538-9C970F9D9EFC}" destId="{298AEDA7-A4D9-4253-B317-A20171AB3515}" srcOrd="0" destOrd="0" parTransId="{9D95631E-F2EC-4313-AA29-5D6A08C58B78}" sibTransId="{719A2519-3D8D-449D-AAFB-2B2EAAD14DC1}"/>
    <dgm:cxn modelId="{979FED64-ABA0-416E-9786-6038EAD2E439}" srcId="{298AEDA7-A4D9-4253-B317-A20171AB3515}" destId="{F2B51F95-A5DE-4D33-A022-1511502923C3}" srcOrd="0" destOrd="0" parTransId="{5334A31F-5A2A-4BBD-9B8E-D2CB598581B9}" sibTransId="{45351A0F-6558-4324-A820-AEB648040AF8}"/>
    <dgm:cxn modelId="{CB298257-E3DD-465B-98E5-6774AEC8CB88}" type="presOf" srcId="{21B4463D-56F9-4823-A3B9-8A1CE2F5E633}" destId="{E1E485BD-9BF5-412D-9B72-1E84FD9D32A1}" srcOrd="0" destOrd="0" presId="urn:microsoft.com/office/officeart/2005/8/layout/vList6"/>
    <dgm:cxn modelId="{AB602E96-4525-4860-80F7-3712ED9C0B29}" type="presOf" srcId="{51A8DFF4-D8D0-4578-B9A3-854D1D60E2E7}" destId="{916F7DAF-9C84-46A0-ABF3-DD0B3DFA5C5C}" srcOrd="0" destOrd="0" presId="urn:microsoft.com/office/officeart/2005/8/layout/vList6"/>
    <dgm:cxn modelId="{0BDE7918-5B90-444D-BA95-4C1058D27D9B}" srcId="{330AAC97-CF84-4204-A538-9C970F9D9EFC}" destId="{51A8DFF4-D8D0-4578-B9A3-854D1D60E2E7}" srcOrd="1" destOrd="0" parTransId="{FD8B3307-6AF4-4AD2-83B3-2A577CC5744E}" sibTransId="{2AE73356-F58F-4D5F-B3FF-EE75A38FFA68}"/>
    <dgm:cxn modelId="{8E496148-D5FC-49C8-A2BA-772574C6B369}" type="presParOf" srcId="{2DF57A21-200F-40B4-AFB2-F3C9B8B70D85}" destId="{A198B822-C8B0-42E6-BA1D-8B266A25DA44}" srcOrd="0" destOrd="0" presId="urn:microsoft.com/office/officeart/2005/8/layout/vList6"/>
    <dgm:cxn modelId="{0434E972-0282-4809-AF6E-9F461308D46B}" type="presParOf" srcId="{A198B822-C8B0-42E6-BA1D-8B266A25DA44}" destId="{3718A00A-EEC1-4189-98D7-DE6C14EF08F5}" srcOrd="0" destOrd="0" presId="urn:microsoft.com/office/officeart/2005/8/layout/vList6"/>
    <dgm:cxn modelId="{E83ADCA0-BA6D-4331-8A21-BAD12698CE5D}" type="presParOf" srcId="{A198B822-C8B0-42E6-BA1D-8B266A25DA44}" destId="{C2EEB140-85F4-4909-8A14-A4B3308969E8}" srcOrd="1" destOrd="0" presId="urn:microsoft.com/office/officeart/2005/8/layout/vList6"/>
    <dgm:cxn modelId="{A27335FF-173F-472B-BD31-EBE8E3506D87}" type="presParOf" srcId="{2DF57A21-200F-40B4-AFB2-F3C9B8B70D85}" destId="{B7088964-5B9D-4391-AB79-C08F6905B34C}" srcOrd="1" destOrd="0" presId="urn:microsoft.com/office/officeart/2005/8/layout/vList6"/>
    <dgm:cxn modelId="{EFF7CFE7-FB42-4AE4-A492-C77389D1BD50}" type="presParOf" srcId="{2DF57A21-200F-40B4-AFB2-F3C9B8B70D85}" destId="{A0E2418F-F619-42EB-8D1B-94DB1F2AE4B0}" srcOrd="2" destOrd="0" presId="urn:microsoft.com/office/officeart/2005/8/layout/vList6"/>
    <dgm:cxn modelId="{016E3842-1E6E-4D44-A6FA-5AC85A543814}" type="presParOf" srcId="{A0E2418F-F619-42EB-8D1B-94DB1F2AE4B0}" destId="{916F7DAF-9C84-46A0-ABF3-DD0B3DFA5C5C}" srcOrd="0" destOrd="0" presId="urn:microsoft.com/office/officeart/2005/8/layout/vList6"/>
    <dgm:cxn modelId="{17287C7A-AA28-479A-A1F1-64A614805605}" type="presParOf" srcId="{A0E2418F-F619-42EB-8D1B-94DB1F2AE4B0}" destId="{E1E485BD-9BF5-412D-9B72-1E84FD9D32A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667D49F-7DE3-4701-B671-36C27453E8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82C635-2617-494A-8D27-69BAABDAC1BF}">
      <dgm:prSet/>
      <dgm:spPr/>
      <dgm:t>
        <a:bodyPr/>
        <a:lstStyle/>
        <a:p>
          <a:pPr algn="ctr" rtl="0"/>
          <a:r>
            <a:rPr lang="ru-RU" dirty="0" smtClean="0"/>
            <a:t>Застрахованное лицо обращается в Фонд социального страхования РФ</a:t>
          </a:r>
          <a:endParaRPr lang="ru-RU" dirty="0"/>
        </a:p>
      </dgm:t>
    </dgm:pt>
    <dgm:pt modelId="{24BBBC39-1987-4527-B51F-63509696EC9F}" type="parTrans" cxnId="{070E8BC4-3167-467E-B851-C242133B2D5F}">
      <dgm:prSet/>
      <dgm:spPr/>
      <dgm:t>
        <a:bodyPr/>
        <a:lstStyle/>
        <a:p>
          <a:endParaRPr lang="ru-RU"/>
        </a:p>
      </dgm:t>
    </dgm:pt>
    <dgm:pt modelId="{00C45C64-6875-4136-B4D4-1BF2F50F1413}" type="sibTrans" cxnId="{070E8BC4-3167-467E-B851-C242133B2D5F}">
      <dgm:prSet/>
      <dgm:spPr/>
      <dgm:t>
        <a:bodyPr/>
        <a:lstStyle/>
        <a:p>
          <a:endParaRPr lang="ru-RU"/>
        </a:p>
      </dgm:t>
    </dgm:pt>
    <dgm:pt modelId="{5F59C2DF-2446-48FC-B63D-AF017908D7C5}" type="pres">
      <dgm:prSet presAssocID="{6667D49F-7DE3-4701-B671-36C27453E8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0D2D147-470E-4618-B788-DB63595F6FF0}" type="pres">
      <dgm:prSet presAssocID="{6E82C635-2617-494A-8D27-69BAABDAC1B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0E8BC4-3167-467E-B851-C242133B2D5F}" srcId="{6667D49F-7DE3-4701-B671-36C27453E8F5}" destId="{6E82C635-2617-494A-8D27-69BAABDAC1BF}" srcOrd="0" destOrd="0" parTransId="{24BBBC39-1987-4527-B51F-63509696EC9F}" sibTransId="{00C45C64-6875-4136-B4D4-1BF2F50F1413}"/>
    <dgm:cxn modelId="{135FC33A-7CBD-4E79-845C-10D6B930C04A}" type="presOf" srcId="{6E82C635-2617-494A-8D27-69BAABDAC1BF}" destId="{70D2D147-470E-4618-B788-DB63595F6FF0}" srcOrd="0" destOrd="0" presId="urn:microsoft.com/office/officeart/2005/8/layout/vList2"/>
    <dgm:cxn modelId="{0A4E27FB-38F7-413C-98E7-51D8B4C8AB6D}" type="presOf" srcId="{6667D49F-7DE3-4701-B671-36C27453E8F5}" destId="{5F59C2DF-2446-48FC-B63D-AF017908D7C5}" srcOrd="0" destOrd="0" presId="urn:microsoft.com/office/officeart/2005/8/layout/vList2"/>
    <dgm:cxn modelId="{981FF395-6638-4825-9322-797BF3242D8D}" type="presParOf" srcId="{5F59C2DF-2446-48FC-B63D-AF017908D7C5}" destId="{70D2D147-470E-4618-B788-DB63595F6FF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392BD91-C3DE-4DCB-9C41-85587D82948C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29A7E16-0847-4DD1-B2A1-8D846A6EF911}">
      <dgm:prSet/>
      <dgm:spPr/>
      <dgm:t>
        <a:bodyPr/>
        <a:lstStyle/>
        <a:p>
          <a:pPr rtl="0"/>
          <a:r>
            <a:rPr lang="ru-RU" smtClean="0"/>
            <a:t>на банковский счёт </a:t>
          </a:r>
          <a:endParaRPr lang="ru-RU"/>
        </a:p>
      </dgm:t>
    </dgm:pt>
    <dgm:pt modelId="{45F9AA13-AFE1-49D5-BE01-270365FF84EF}" type="parTrans" cxnId="{CBAB919D-D4D3-41A0-AA47-65AC6EC6693C}">
      <dgm:prSet/>
      <dgm:spPr/>
      <dgm:t>
        <a:bodyPr/>
        <a:lstStyle/>
        <a:p>
          <a:endParaRPr lang="ru-RU"/>
        </a:p>
      </dgm:t>
    </dgm:pt>
    <dgm:pt modelId="{FF11D14D-7499-4ED6-B55D-C29DDC46DAC0}" type="sibTrans" cxnId="{CBAB919D-D4D3-41A0-AA47-65AC6EC6693C}">
      <dgm:prSet/>
      <dgm:spPr/>
      <dgm:t>
        <a:bodyPr/>
        <a:lstStyle/>
        <a:p>
          <a:endParaRPr lang="ru-RU"/>
        </a:p>
      </dgm:t>
    </dgm:pt>
    <dgm:pt modelId="{D8E06495-3363-43C4-9050-321F342C0C75}">
      <dgm:prSet/>
      <dgm:spPr/>
      <dgm:t>
        <a:bodyPr/>
        <a:lstStyle/>
        <a:p>
          <a:pPr rtl="0"/>
          <a:r>
            <a:rPr lang="ru-RU" smtClean="0"/>
            <a:t>почтовым переводом </a:t>
          </a:r>
          <a:endParaRPr lang="ru-RU"/>
        </a:p>
      </dgm:t>
    </dgm:pt>
    <dgm:pt modelId="{7EA70E8D-E471-42BB-B5AD-99509ACB4D44}" type="parTrans" cxnId="{C14309F4-BF8B-49AE-983F-49B05E33A2EF}">
      <dgm:prSet/>
      <dgm:spPr/>
      <dgm:t>
        <a:bodyPr/>
        <a:lstStyle/>
        <a:p>
          <a:endParaRPr lang="ru-RU"/>
        </a:p>
      </dgm:t>
    </dgm:pt>
    <dgm:pt modelId="{F98CAECB-4E84-4EE2-993B-C626EC64CF32}" type="sibTrans" cxnId="{C14309F4-BF8B-49AE-983F-49B05E33A2EF}">
      <dgm:prSet/>
      <dgm:spPr/>
      <dgm:t>
        <a:bodyPr/>
        <a:lstStyle/>
        <a:p>
          <a:endParaRPr lang="ru-RU"/>
        </a:p>
      </dgm:t>
    </dgm:pt>
    <dgm:pt modelId="{5856D446-A9C9-4611-9B67-154F49B03963}">
      <dgm:prSet/>
      <dgm:spPr/>
      <dgm:t>
        <a:bodyPr/>
        <a:lstStyle/>
        <a:p>
          <a:pPr rtl="0"/>
          <a:r>
            <a:rPr lang="ru-RU" smtClean="0"/>
            <a:t>через иную организацию </a:t>
          </a:r>
          <a:endParaRPr lang="ru-RU"/>
        </a:p>
      </dgm:t>
    </dgm:pt>
    <dgm:pt modelId="{D908372E-E2E4-4DD9-84D1-7391770CD891}" type="parTrans" cxnId="{A1743024-80FA-4A99-B225-E9219559E7F4}">
      <dgm:prSet/>
      <dgm:spPr/>
      <dgm:t>
        <a:bodyPr/>
        <a:lstStyle/>
        <a:p>
          <a:endParaRPr lang="ru-RU"/>
        </a:p>
      </dgm:t>
    </dgm:pt>
    <dgm:pt modelId="{24E9316A-0435-400E-A5BD-32DE663DC6C1}" type="sibTrans" cxnId="{A1743024-80FA-4A99-B225-E9219559E7F4}">
      <dgm:prSet/>
      <dgm:spPr/>
      <dgm:t>
        <a:bodyPr/>
        <a:lstStyle/>
        <a:p>
          <a:endParaRPr lang="ru-RU"/>
        </a:p>
      </dgm:t>
    </dgm:pt>
    <dgm:pt modelId="{A5FC1FBF-6059-4904-BF98-8315C1B33FFF}" type="pres">
      <dgm:prSet presAssocID="{7392BD91-C3DE-4DCB-9C41-85587D82948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0D0D75-38E5-45FA-9D04-7607CCC0FC4E}" type="pres">
      <dgm:prSet presAssocID="{A29A7E16-0847-4DD1-B2A1-8D846A6EF911}" presName="composite" presStyleCnt="0"/>
      <dgm:spPr/>
    </dgm:pt>
    <dgm:pt modelId="{0769B37F-5F32-42C5-8FE5-4647A508706C}" type="pres">
      <dgm:prSet presAssocID="{A29A7E16-0847-4DD1-B2A1-8D846A6EF911}" presName="imgShp" presStyleLbl="fgImgPlace1" presStyleIdx="0" presStyleCnt="3"/>
      <dgm:spPr/>
    </dgm:pt>
    <dgm:pt modelId="{F0778983-C07F-49F4-AC30-4150C897D0B1}" type="pres">
      <dgm:prSet presAssocID="{A29A7E16-0847-4DD1-B2A1-8D846A6EF911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8288EE-B828-40D5-BE7D-9E5BFB454AF0}" type="pres">
      <dgm:prSet presAssocID="{FF11D14D-7499-4ED6-B55D-C29DDC46DAC0}" presName="spacing" presStyleCnt="0"/>
      <dgm:spPr/>
    </dgm:pt>
    <dgm:pt modelId="{A91F1911-6BBD-4100-8DA4-6CA6E7C41E5E}" type="pres">
      <dgm:prSet presAssocID="{D8E06495-3363-43C4-9050-321F342C0C75}" presName="composite" presStyleCnt="0"/>
      <dgm:spPr/>
    </dgm:pt>
    <dgm:pt modelId="{C28B604E-C597-4E12-84AE-BACC0E73E35D}" type="pres">
      <dgm:prSet presAssocID="{D8E06495-3363-43C4-9050-321F342C0C75}" presName="imgShp" presStyleLbl="fgImgPlace1" presStyleIdx="1" presStyleCnt="3"/>
      <dgm:spPr/>
    </dgm:pt>
    <dgm:pt modelId="{702F6F78-877E-4CBF-BC62-6EF6CD439789}" type="pres">
      <dgm:prSet presAssocID="{D8E06495-3363-43C4-9050-321F342C0C75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C88498-CEB2-499D-89C6-67469D9B2556}" type="pres">
      <dgm:prSet presAssocID="{F98CAECB-4E84-4EE2-993B-C626EC64CF32}" presName="spacing" presStyleCnt="0"/>
      <dgm:spPr/>
    </dgm:pt>
    <dgm:pt modelId="{B515FDC2-3983-48B1-9143-A344D882111A}" type="pres">
      <dgm:prSet presAssocID="{5856D446-A9C9-4611-9B67-154F49B03963}" presName="composite" presStyleCnt="0"/>
      <dgm:spPr/>
    </dgm:pt>
    <dgm:pt modelId="{6A65204F-BFE1-4ED5-89E8-20B608FDEE4C}" type="pres">
      <dgm:prSet presAssocID="{5856D446-A9C9-4611-9B67-154F49B03963}" presName="imgShp" presStyleLbl="fgImgPlace1" presStyleIdx="2" presStyleCnt="3"/>
      <dgm:spPr/>
    </dgm:pt>
    <dgm:pt modelId="{704A3395-2EC6-49F2-9DDB-6D21DD8CF52E}" type="pres">
      <dgm:prSet presAssocID="{5856D446-A9C9-4611-9B67-154F49B03963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BAB919D-D4D3-41A0-AA47-65AC6EC6693C}" srcId="{7392BD91-C3DE-4DCB-9C41-85587D82948C}" destId="{A29A7E16-0847-4DD1-B2A1-8D846A6EF911}" srcOrd="0" destOrd="0" parTransId="{45F9AA13-AFE1-49D5-BE01-270365FF84EF}" sibTransId="{FF11D14D-7499-4ED6-B55D-C29DDC46DAC0}"/>
    <dgm:cxn modelId="{96376626-FEBF-4214-B540-50AF8293D1C1}" type="presOf" srcId="{A29A7E16-0847-4DD1-B2A1-8D846A6EF911}" destId="{F0778983-C07F-49F4-AC30-4150C897D0B1}" srcOrd="0" destOrd="0" presId="urn:microsoft.com/office/officeart/2005/8/layout/vList3#1"/>
    <dgm:cxn modelId="{A1743024-80FA-4A99-B225-E9219559E7F4}" srcId="{7392BD91-C3DE-4DCB-9C41-85587D82948C}" destId="{5856D446-A9C9-4611-9B67-154F49B03963}" srcOrd="2" destOrd="0" parTransId="{D908372E-E2E4-4DD9-84D1-7391770CD891}" sibTransId="{24E9316A-0435-400E-A5BD-32DE663DC6C1}"/>
    <dgm:cxn modelId="{C14309F4-BF8B-49AE-983F-49B05E33A2EF}" srcId="{7392BD91-C3DE-4DCB-9C41-85587D82948C}" destId="{D8E06495-3363-43C4-9050-321F342C0C75}" srcOrd="1" destOrd="0" parTransId="{7EA70E8D-E471-42BB-B5AD-99509ACB4D44}" sibTransId="{F98CAECB-4E84-4EE2-993B-C626EC64CF32}"/>
    <dgm:cxn modelId="{2D0DE5BE-299F-4DD7-96BD-205EB6B0957F}" type="presOf" srcId="{D8E06495-3363-43C4-9050-321F342C0C75}" destId="{702F6F78-877E-4CBF-BC62-6EF6CD439789}" srcOrd="0" destOrd="0" presId="urn:microsoft.com/office/officeart/2005/8/layout/vList3#1"/>
    <dgm:cxn modelId="{CD469ABE-04EB-4FFC-8D87-3668E8745858}" type="presOf" srcId="{5856D446-A9C9-4611-9B67-154F49B03963}" destId="{704A3395-2EC6-49F2-9DDB-6D21DD8CF52E}" srcOrd="0" destOrd="0" presId="urn:microsoft.com/office/officeart/2005/8/layout/vList3#1"/>
    <dgm:cxn modelId="{3F160646-3889-4B54-8AD2-EAEBD60881B0}" type="presOf" srcId="{7392BD91-C3DE-4DCB-9C41-85587D82948C}" destId="{A5FC1FBF-6059-4904-BF98-8315C1B33FFF}" srcOrd="0" destOrd="0" presId="urn:microsoft.com/office/officeart/2005/8/layout/vList3#1"/>
    <dgm:cxn modelId="{50CE1C6F-E73F-4B30-B3F7-0EF540980ABD}" type="presParOf" srcId="{A5FC1FBF-6059-4904-BF98-8315C1B33FFF}" destId="{460D0D75-38E5-45FA-9D04-7607CCC0FC4E}" srcOrd="0" destOrd="0" presId="urn:microsoft.com/office/officeart/2005/8/layout/vList3#1"/>
    <dgm:cxn modelId="{9D8D2B39-BB15-424C-94B4-4B8F48418EA3}" type="presParOf" srcId="{460D0D75-38E5-45FA-9D04-7607CCC0FC4E}" destId="{0769B37F-5F32-42C5-8FE5-4647A508706C}" srcOrd="0" destOrd="0" presId="urn:microsoft.com/office/officeart/2005/8/layout/vList3#1"/>
    <dgm:cxn modelId="{348E2E14-A8AE-4EE9-B49C-D9DEE02DA799}" type="presParOf" srcId="{460D0D75-38E5-45FA-9D04-7607CCC0FC4E}" destId="{F0778983-C07F-49F4-AC30-4150C897D0B1}" srcOrd="1" destOrd="0" presId="urn:microsoft.com/office/officeart/2005/8/layout/vList3#1"/>
    <dgm:cxn modelId="{444D2B04-B206-4E50-BA84-D1B89FF3826C}" type="presParOf" srcId="{A5FC1FBF-6059-4904-BF98-8315C1B33FFF}" destId="{858288EE-B828-40D5-BE7D-9E5BFB454AF0}" srcOrd="1" destOrd="0" presId="urn:microsoft.com/office/officeart/2005/8/layout/vList3#1"/>
    <dgm:cxn modelId="{316F704F-2C15-451F-B099-7A68E27D91FA}" type="presParOf" srcId="{A5FC1FBF-6059-4904-BF98-8315C1B33FFF}" destId="{A91F1911-6BBD-4100-8DA4-6CA6E7C41E5E}" srcOrd="2" destOrd="0" presId="urn:microsoft.com/office/officeart/2005/8/layout/vList3#1"/>
    <dgm:cxn modelId="{EBD7EF38-C9F3-459E-A348-46FD33E3B095}" type="presParOf" srcId="{A91F1911-6BBD-4100-8DA4-6CA6E7C41E5E}" destId="{C28B604E-C597-4E12-84AE-BACC0E73E35D}" srcOrd="0" destOrd="0" presId="urn:microsoft.com/office/officeart/2005/8/layout/vList3#1"/>
    <dgm:cxn modelId="{8F202028-4AC1-43D8-AA39-D2C03B4A4ABC}" type="presParOf" srcId="{A91F1911-6BBD-4100-8DA4-6CA6E7C41E5E}" destId="{702F6F78-877E-4CBF-BC62-6EF6CD439789}" srcOrd="1" destOrd="0" presId="urn:microsoft.com/office/officeart/2005/8/layout/vList3#1"/>
    <dgm:cxn modelId="{350C144A-873C-4A04-AB5C-DD95A9D6E221}" type="presParOf" srcId="{A5FC1FBF-6059-4904-BF98-8315C1B33FFF}" destId="{89C88498-CEB2-499D-89C6-67469D9B2556}" srcOrd="3" destOrd="0" presId="urn:microsoft.com/office/officeart/2005/8/layout/vList3#1"/>
    <dgm:cxn modelId="{7A24543E-7C90-47B3-9A6C-957824F6F7FD}" type="presParOf" srcId="{A5FC1FBF-6059-4904-BF98-8315C1B33FFF}" destId="{B515FDC2-3983-48B1-9143-A344D882111A}" srcOrd="4" destOrd="0" presId="urn:microsoft.com/office/officeart/2005/8/layout/vList3#1"/>
    <dgm:cxn modelId="{53E4F49F-DF8F-4F9C-9B7A-1CC3F9EF1BBE}" type="presParOf" srcId="{B515FDC2-3983-48B1-9143-A344D882111A}" destId="{6A65204F-BFE1-4ED5-89E8-20B608FDEE4C}" srcOrd="0" destOrd="0" presId="urn:microsoft.com/office/officeart/2005/8/layout/vList3#1"/>
    <dgm:cxn modelId="{C2053108-8C26-478E-8D77-8C78ED8D1B96}" type="presParOf" srcId="{B515FDC2-3983-48B1-9143-A344D882111A}" destId="{704A3395-2EC6-49F2-9DDB-6D21DD8CF52E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50A08D-9CE5-40F4-924B-CA01629455B2}">
      <dsp:nvSpPr>
        <dsp:cNvPr id="0" name=""/>
        <dsp:cNvSpPr/>
      </dsp:nvSpPr>
      <dsp:spPr>
        <a:xfrm>
          <a:off x="40" y="220613"/>
          <a:ext cx="3845569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Не меняется</a:t>
          </a:r>
          <a:endParaRPr lang="ru-RU" sz="2100" kern="1200" dirty="0"/>
        </a:p>
      </dsp:txBody>
      <dsp:txXfrm>
        <a:off x="40" y="220613"/>
        <a:ext cx="3845569" cy="604800"/>
      </dsp:txXfrm>
    </dsp:sp>
    <dsp:sp modelId="{0720354C-B9C3-4AB7-9CDC-90948218B993}">
      <dsp:nvSpPr>
        <dsp:cNvPr id="0" name=""/>
        <dsp:cNvSpPr/>
      </dsp:nvSpPr>
      <dsp:spPr>
        <a:xfrm>
          <a:off x="40" y="825413"/>
          <a:ext cx="3845569" cy="33434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порядок получения и оформления самого листка нетрудоспособности;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листок нетрудоспособности предоставляется по месту работы;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обращение за страховым обеспечением к своему работодателю.</a:t>
          </a:r>
          <a:endParaRPr lang="ru-RU" sz="2100" kern="1200" dirty="0"/>
        </a:p>
      </dsp:txBody>
      <dsp:txXfrm>
        <a:off x="40" y="825413"/>
        <a:ext cx="3845569" cy="3343410"/>
      </dsp:txXfrm>
    </dsp:sp>
    <dsp:sp modelId="{0B97D8AA-60A2-46FE-A0E1-7A50CA38D4BA}">
      <dsp:nvSpPr>
        <dsp:cNvPr id="0" name=""/>
        <dsp:cNvSpPr/>
      </dsp:nvSpPr>
      <dsp:spPr>
        <a:xfrm>
          <a:off x="4383989" y="220613"/>
          <a:ext cx="3845569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Меняется</a:t>
          </a:r>
          <a:endParaRPr lang="ru-RU" sz="2100" kern="1200" dirty="0"/>
        </a:p>
      </dsp:txBody>
      <dsp:txXfrm>
        <a:off x="4383989" y="220613"/>
        <a:ext cx="3845569" cy="604800"/>
      </dsp:txXfrm>
    </dsp:sp>
    <dsp:sp modelId="{1B71B9AF-1D45-48EB-B5E8-B2303F78DEB7}">
      <dsp:nvSpPr>
        <dsp:cNvPr id="0" name=""/>
        <dsp:cNvSpPr/>
      </dsp:nvSpPr>
      <dsp:spPr>
        <a:xfrm>
          <a:off x="4383989" y="825413"/>
          <a:ext cx="3845569" cy="33434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способ получения выплат – назначение и выплата страхового обеспечения осуществляется непосредственно территориальным органом Фонда напрямую получателю.</a:t>
          </a:r>
          <a:endParaRPr lang="ru-RU" sz="2100" kern="1200" dirty="0"/>
        </a:p>
      </dsp:txBody>
      <dsp:txXfrm>
        <a:off x="4383989" y="825413"/>
        <a:ext cx="3845569" cy="334341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5C019C-38B9-4D28-BD77-C89DD91DF075}">
      <dsp:nvSpPr>
        <dsp:cNvPr id="0" name=""/>
        <dsp:cNvSpPr/>
      </dsp:nvSpPr>
      <dsp:spPr>
        <a:xfrm rot="5400000">
          <a:off x="-338852" y="484057"/>
          <a:ext cx="2259016" cy="158131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400" kern="1200" dirty="0"/>
        </a:p>
      </dsp:txBody>
      <dsp:txXfrm rot="-5400000">
        <a:off x="1" y="935861"/>
        <a:ext cx="1581311" cy="677705"/>
      </dsp:txXfrm>
    </dsp:sp>
    <dsp:sp modelId="{A75236D6-FB64-40F7-9CBF-48447386BE9A}">
      <dsp:nvSpPr>
        <dsp:cNvPr id="0" name=""/>
        <dsp:cNvSpPr/>
      </dsp:nvSpPr>
      <dsp:spPr>
        <a:xfrm rot="5400000">
          <a:off x="4027956" y="-2444758"/>
          <a:ext cx="1754999" cy="66482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/>
            <a:t>заявление застрахованного лица </a:t>
          </a:r>
          <a:r>
            <a:rPr lang="ru-RU" sz="3000" b="1" i="1" kern="1200" dirty="0" smtClean="0">
              <a:solidFill>
                <a:schemeClr val="bg2">
                  <a:lumMod val="25000"/>
                </a:schemeClr>
              </a:solidFill>
            </a:rPr>
            <a:t>(приложение №1 к приказу ФСС РФ от 24.11.2017 N 578)</a:t>
          </a:r>
          <a:endParaRPr lang="ru-RU" sz="3000" b="1" i="1" kern="1200" dirty="0">
            <a:solidFill>
              <a:schemeClr val="bg2">
                <a:lumMod val="25000"/>
              </a:schemeClr>
            </a:solidFill>
          </a:endParaRPr>
        </a:p>
      </dsp:txBody>
      <dsp:txXfrm rot="-5400000">
        <a:off x="1581312" y="87558"/>
        <a:ext cx="6562616" cy="1583655"/>
      </dsp:txXfrm>
    </dsp:sp>
    <dsp:sp modelId="{606B7D4B-D942-428C-A921-DB062D4CAB52}">
      <dsp:nvSpPr>
        <dsp:cNvPr id="0" name=""/>
        <dsp:cNvSpPr/>
      </dsp:nvSpPr>
      <dsp:spPr>
        <a:xfrm rot="5400000">
          <a:off x="-338852" y="2467387"/>
          <a:ext cx="2259016" cy="158131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400" kern="1200" dirty="0"/>
        </a:p>
      </dsp:txBody>
      <dsp:txXfrm rot="-5400000">
        <a:off x="1" y="2919191"/>
        <a:ext cx="1581311" cy="677705"/>
      </dsp:txXfrm>
    </dsp:sp>
    <dsp:sp modelId="{F9537301-4C48-4336-AF94-E04F1D112E47}">
      <dsp:nvSpPr>
        <dsp:cNvPr id="0" name=""/>
        <dsp:cNvSpPr/>
      </dsp:nvSpPr>
      <dsp:spPr>
        <a:xfrm rot="5400000">
          <a:off x="4171275" y="-461428"/>
          <a:ext cx="1468360" cy="66482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/>
            <a:t>документы, необходимые для назначения и выплаты пособия и иных выплат </a:t>
          </a:r>
          <a:endParaRPr lang="ru-RU" sz="3000" kern="1200" dirty="0"/>
        </a:p>
      </dsp:txBody>
      <dsp:txXfrm rot="-5400000">
        <a:off x="1581312" y="2200214"/>
        <a:ext cx="6576609" cy="1325002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5BB077-44BE-4A99-8101-7A95E5951C45}">
      <dsp:nvSpPr>
        <dsp:cNvPr id="0" name=""/>
        <dsp:cNvSpPr/>
      </dsp:nvSpPr>
      <dsp:spPr>
        <a:xfrm>
          <a:off x="0" y="704"/>
          <a:ext cx="8229600" cy="10872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just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обращается застрахованное лицо или его уполномоченный представитель (прилагает документ, подтверждающий  полномочия)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076" y="53780"/>
        <a:ext cx="8123448" cy="981125"/>
      </dsp:txXfrm>
    </dsp:sp>
    <dsp:sp modelId="{75F85A6C-9508-475A-BDD3-04C5FA38F26A}">
      <dsp:nvSpPr>
        <dsp:cNvPr id="0" name=""/>
        <dsp:cNvSpPr/>
      </dsp:nvSpPr>
      <dsp:spPr>
        <a:xfrm>
          <a:off x="0" y="1100849"/>
          <a:ext cx="8229600" cy="10872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предоставляется не позднее 6 месяцев со дня восстановления трудоспособности, достижения ребенком 1,5 лет, окончания отпуска по беременности и родам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076" y="1153925"/>
        <a:ext cx="8123448" cy="981125"/>
      </dsp:txXfrm>
    </dsp:sp>
    <dsp:sp modelId="{640B7847-427E-4396-B948-CF6AD64A5E13}">
      <dsp:nvSpPr>
        <dsp:cNvPr id="0" name=""/>
        <dsp:cNvSpPr/>
      </dsp:nvSpPr>
      <dsp:spPr>
        <a:xfrm>
          <a:off x="0" y="2200993"/>
          <a:ext cx="8229600" cy="10872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заполняется печатными буквами чернилами ЧЕРНОГО цвета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076" y="2254069"/>
        <a:ext cx="8123448" cy="981125"/>
      </dsp:txXfrm>
    </dsp:sp>
    <dsp:sp modelId="{9020D1AD-6728-411E-BC7E-43350673AF9D}">
      <dsp:nvSpPr>
        <dsp:cNvPr id="0" name=""/>
        <dsp:cNvSpPr/>
      </dsp:nvSpPr>
      <dsp:spPr>
        <a:xfrm>
          <a:off x="0" y="3301138"/>
          <a:ext cx="8229600" cy="10872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допускается применение печатающих устройств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076" y="3354214"/>
        <a:ext cx="8123448" cy="981125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D8B07A-4917-4FE4-9841-9AE28602CCEE}">
      <dsp:nvSpPr>
        <dsp:cNvPr id="0" name=""/>
        <dsp:cNvSpPr/>
      </dsp:nvSpPr>
      <dsp:spPr>
        <a:xfrm rot="5400000">
          <a:off x="-238618" y="241148"/>
          <a:ext cx="1590786" cy="11135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kern="1200" dirty="0"/>
        </a:p>
      </dsp:txBody>
      <dsp:txXfrm rot="-5400000">
        <a:off x="0" y="559305"/>
        <a:ext cx="1113550" cy="477236"/>
      </dsp:txXfrm>
    </dsp:sp>
    <dsp:sp modelId="{133B983E-341B-4DFB-B2AC-72F9168A2A89}">
      <dsp:nvSpPr>
        <dsp:cNvPr id="0" name=""/>
        <dsp:cNvSpPr/>
      </dsp:nvSpPr>
      <dsp:spPr>
        <a:xfrm rot="5400000">
          <a:off x="4154569" y="-3038488"/>
          <a:ext cx="1034011" cy="71160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just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заявление о предоставлении отпуска по беременности и родам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113550" y="53007"/>
        <a:ext cx="7065573" cy="933059"/>
      </dsp:txXfrm>
    </dsp:sp>
    <dsp:sp modelId="{511D659D-ACF9-4967-BB0E-404D11730BB2}">
      <dsp:nvSpPr>
        <dsp:cNvPr id="0" name=""/>
        <dsp:cNvSpPr/>
      </dsp:nvSpPr>
      <dsp:spPr>
        <a:xfrm rot="5400000">
          <a:off x="-238618" y="1637784"/>
          <a:ext cx="1590786" cy="11135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0" y="1955941"/>
        <a:ext cx="1113550" cy="477236"/>
      </dsp:txXfrm>
    </dsp:sp>
    <dsp:sp modelId="{41CBF375-C6CC-43E9-AE1C-637A7C733C2F}">
      <dsp:nvSpPr>
        <dsp:cNvPr id="0" name=""/>
        <dsp:cNvSpPr/>
      </dsp:nvSpPr>
      <dsp:spPr>
        <a:xfrm rot="5400000">
          <a:off x="4154569" y="-1641852"/>
          <a:ext cx="1034011" cy="71160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just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листок нетрудоспособности (на бумажном носителе или в форме электронного документа)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113550" y="1449643"/>
        <a:ext cx="7065573" cy="933059"/>
      </dsp:txXfrm>
    </dsp:sp>
    <dsp:sp modelId="{46F1777D-3048-43E0-9035-30A2C527DB14}">
      <dsp:nvSpPr>
        <dsp:cNvPr id="0" name=""/>
        <dsp:cNvSpPr/>
      </dsp:nvSpPr>
      <dsp:spPr>
        <a:xfrm rot="5400000">
          <a:off x="-238618" y="3034420"/>
          <a:ext cx="1590786" cy="11135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0" y="3352577"/>
        <a:ext cx="1113550" cy="477236"/>
      </dsp:txXfrm>
    </dsp:sp>
    <dsp:sp modelId="{EB3DD601-B92A-454A-BDEB-C96A8191DFD6}">
      <dsp:nvSpPr>
        <dsp:cNvPr id="0" name=""/>
        <dsp:cNvSpPr/>
      </dsp:nvSpPr>
      <dsp:spPr>
        <a:xfrm rot="5400000">
          <a:off x="4154569" y="-245216"/>
          <a:ext cx="1034011" cy="71160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just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справки о заработке с предыдущих мест работы за расчетный период (если не были представлены ранее)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113550" y="2846279"/>
        <a:ext cx="7065573" cy="933059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8C7F6B-EB2F-4378-A57F-CB87F87CEF7E}">
      <dsp:nvSpPr>
        <dsp:cNvPr id="0" name=""/>
        <dsp:cNvSpPr/>
      </dsp:nvSpPr>
      <dsp:spPr>
        <a:xfrm>
          <a:off x="494640" y="0"/>
          <a:ext cx="4389120" cy="438912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2BC152-2A40-4CDB-BF77-91492DC05F66}">
      <dsp:nvSpPr>
        <dsp:cNvPr id="0" name=""/>
        <dsp:cNvSpPr/>
      </dsp:nvSpPr>
      <dsp:spPr>
        <a:xfrm>
          <a:off x="496368" y="439340"/>
          <a:ext cx="7238591" cy="31203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справка из женской консультации либо другого медицинского учреждения, поставившего женщину на учет в ранние сроки беременности</a:t>
          </a:r>
          <a:endParaRPr lang="ru-RU" sz="3500" kern="1200" dirty="0"/>
        </a:p>
      </dsp:txBody>
      <dsp:txXfrm>
        <a:off x="648693" y="591665"/>
        <a:ext cx="6933941" cy="2815740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5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8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9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6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6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7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6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9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1B0402-283D-439D-A640-7C14DD5C825A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74DD8-20C4-4DA0-B8EC-2923BE7A02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173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74DD8-20C4-4DA0-B8EC-2923BE7A02C9}" type="slidenum">
              <a:rPr lang="ru-RU" smtClean="0"/>
              <a:pPr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043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74DD8-20C4-4DA0-B8EC-2923BE7A02C9}" type="slidenum">
              <a:rPr lang="ru-RU" smtClean="0"/>
              <a:pPr/>
              <a:t>48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043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9CD9D-D6D7-4184-B8AF-494C00BEBE86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56B30-5E80-4292-85D0-CE14713218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9CD9D-D6D7-4184-B8AF-494C00BEBE86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56B30-5E80-4292-85D0-CE14713218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9CD9D-D6D7-4184-B8AF-494C00BEBE86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56B30-5E80-4292-85D0-CE14713218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9CD9D-D6D7-4184-B8AF-494C00BEBE86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56B30-5E80-4292-85D0-CE14713218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9CD9D-D6D7-4184-B8AF-494C00BEBE86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56B30-5E80-4292-85D0-CE14713218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9CD9D-D6D7-4184-B8AF-494C00BEBE86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56B30-5E80-4292-85D0-CE14713218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9CD9D-D6D7-4184-B8AF-494C00BEBE86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56B30-5E80-4292-85D0-CE14713218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9CD9D-D6D7-4184-B8AF-494C00BEBE86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56B30-5E80-4292-85D0-CE14713218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9CD9D-D6D7-4184-B8AF-494C00BEBE86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56B30-5E80-4292-85D0-CE14713218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9CD9D-D6D7-4184-B8AF-494C00BEBE86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56B30-5E80-4292-85D0-CE14713218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9CD9D-D6D7-4184-B8AF-494C00BEBE86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3D56B30-5E80-4292-85D0-CE14713218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A9CD9D-D6D7-4184-B8AF-494C00BEBE86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D56B30-5E80-4292-85D0-CE14713218A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7.xml"/><Relationship Id="rId7" Type="http://schemas.microsoft.com/office/2007/relationships/diagramDrawing" Target="../diagrams/drawing2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7.xml"/><Relationship Id="rId5" Type="http://schemas.openxmlformats.org/officeDocument/2006/relationships/diagramQuickStyle" Target="../diagrams/quickStyle27.xml"/><Relationship Id="rId4" Type="http://schemas.openxmlformats.org/officeDocument/2006/relationships/diagramLayout" Target="../diagrams/layout2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5.xml"/><Relationship Id="rId7" Type="http://schemas.microsoft.com/office/2007/relationships/diagramDrawing" Target="../diagrams/drawing3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5.xml"/><Relationship Id="rId5" Type="http://schemas.openxmlformats.org/officeDocument/2006/relationships/diagramQuickStyle" Target="../diagrams/quickStyle35.xml"/><Relationship Id="rId4" Type="http://schemas.openxmlformats.org/officeDocument/2006/relationships/diagramLayout" Target="../diagrams/layout35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7.xml"/><Relationship Id="rId2" Type="http://schemas.openxmlformats.org/officeDocument/2006/relationships/diagramData" Target="../diagrams/data3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7.xml"/><Relationship Id="rId5" Type="http://schemas.openxmlformats.org/officeDocument/2006/relationships/diagramColors" Target="../diagrams/colors37.xml"/><Relationship Id="rId4" Type="http://schemas.openxmlformats.org/officeDocument/2006/relationships/diagramQuickStyle" Target="../diagrams/quickStyle3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8.xml"/><Relationship Id="rId2" Type="http://schemas.openxmlformats.org/officeDocument/2006/relationships/diagramData" Target="../diagrams/data3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8.xml"/><Relationship Id="rId5" Type="http://schemas.openxmlformats.org/officeDocument/2006/relationships/diagramColors" Target="../diagrams/colors38.xml"/><Relationship Id="rId4" Type="http://schemas.openxmlformats.org/officeDocument/2006/relationships/diagramQuickStyle" Target="../diagrams/quickStyle38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9.xml"/><Relationship Id="rId2" Type="http://schemas.openxmlformats.org/officeDocument/2006/relationships/diagramData" Target="../diagrams/data3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9.xml"/><Relationship Id="rId5" Type="http://schemas.openxmlformats.org/officeDocument/2006/relationships/diagramColors" Target="../diagrams/colors39.xml"/><Relationship Id="rId4" Type="http://schemas.openxmlformats.org/officeDocument/2006/relationships/diagramQuickStyle" Target="../diagrams/quickStyle39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0.xml"/><Relationship Id="rId2" Type="http://schemas.openxmlformats.org/officeDocument/2006/relationships/diagramData" Target="../diagrams/data4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0.xml"/><Relationship Id="rId5" Type="http://schemas.openxmlformats.org/officeDocument/2006/relationships/diagramColors" Target="../diagrams/colors40.xml"/><Relationship Id="rId4" Type="http://schemas.openxmlformats.org/officeDocument/2006/relationships/diagramQuickStyle" Target="../diagrams/quickStyle40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1.xml"/><Relationship Id="rId2" Type="http://schemas.openxmlformats.org/officeDocument/2006/relationships/diagramData" Target="../diagrams/data4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1.xml"/><Relationship Id="rId5" Type="http://schemas.openxmlformats.org/officeDocument/2006/relationships/diagramColors" Target="../diagrams/colors41.xml"/><Relationship Id="rId4" Type="http://schemas.openxmlformats.org/officeDocument/2006/relationships/diagramQuickStyle" Target="../diagrams/quickStyle4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2.xml"/><Relationship Id="rId2" Type="http://schemas.openxmlformats.org/officeDocument/2006/relationships/diagramData" Target="../diagrams/data4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2.xml"/><Relationship Id="rId5" Type="http://schemas.openxmlformats.org/officeDocument/2006/relationships/diagramColors" Target="../diagrams/colors42.xml"/><Relationship Id="rId4" Type="http://schemas.openxmlformats.org/officeDocument/2006/relationships/diagramQuickStyle" Target="../diagrams/quickStyle4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3.xml"/><Relationship Id="rId2" Type="http://schemas.openxmlformats.org/officeDocument/2006/relationships/diagramData" Target="../diagrams/data4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3.xml"/><Relationship Id="rId5" Type="http://schemas.openxmlformats.org/officeDocument/2006/relationships/diagramColors" Target="../diagrams/colors43.xml"/><Relationship Id="rId4" Type="http://schemas.openxmlformats.org/officeDocument/2006/relationships/diagramQuickStyle" Target="../diagrams/quickStyle43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4.xml"/><Relationship Id="rId2" Type="http://schemas.openxmlformats.org/officeDocument/2006/relationships/diagramData" Target="../diagrams/data4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4.xml"/><Relationship Id="rId5" Type="http://schemas.openxmlformats.org/officeDocument/2006/relationships/diagramColors" Target="../diagrams/colors44.xml"/><Relationship Id="rId4" Type="http://schemas.openxmlformats.org/officeDocument/2006/relationships/diagramQuickStyle" Target="../diagrams/quickStyle44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5.xml"/><Relationship Id="rId2" Type="http://schemas.openxmlformats.org/officeDocument/2006/relationships/diagramData" Target="../diagrams/data4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5.xml"/><Relationship Id="rId5" Type="http://schemas.openxmlformats.org/officeDocument/2006/relationships/diagramColors" Target="../diagrams/colors45.xml"/><Relationship Id="rId4" Type="http://schemas.openxmlformats.org/officeDocument/2006/relationships/diagramQuickStyle" Target="../diagrams/quickStyle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6.xml"/><Relationship Id="rId2" Type="http://schemas.openxmlformats.org/officeDocument/2006/relationships/diagramData" Target="../diagrams/data4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6.xml"/><Relationship Id="rId5" Type="http://schemas.openxmlformats.org/officeDocument/2006/relationships/diagramColors" Target="../diagrams/colors46.xml"/><Relationship Id="rId4" Type="http://schemas.openxmlformats.org/officeDocument/2006/relationships/diagramQuickStyle" Target="../diagrams/quickStyle4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7.xml"/><Relationship Id="rId2" Type="http://schemas.openxmlformats.org/officeDocument/2006/relationships/diagramData" Target="../diagrams/data4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7.xml"/><Relationship Id="rId5" Type="http://schemas.openxmlformats.org/officeDocument/2006/relationships/diagramColors" Target="../diagrams/colors47.xml"/><Relationship Id="rId4" Type="http://schemas.openxmlformats.org/officeDocument/2006/relationships/diagramQuickStyle" Target="../diagrams/quickStyle4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8.xml"/><Relationship Id="rId2" Type="http://schemas.openxmlformats.org/officeDocument/2006/relationships/diagramData" Target="../diagrams/data4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8.xml"/><Relationship Id="rId5" Type="http://schemas.openxmlformats.org/officeDocument/2006/relationships/diagramColors" Target="../diagrams/colors48.xml"/><Relationship Id="rId4" Type="http://schemas.openxmlformats.org/officeDocument/2006/relationships/diagramQuickStyle" Target="../diagrams/quickStyle48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9.xml"/><Relationship Id="rId2" Type="http://schemas.openxmlformats.org/officeDocument/2006/relationships/diagramData" Target="../diagrams/data4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9.xml"/><Relationship Id="rId5" Type="http://schemas.openxmlformats.org/officeDocument/2006/relationships/diagramColors" Target="../diagrams/colors49.xml"/><Relationship Id="rId4" Type="http://schemas.openxmlformats.org/officeDocument/2006/relationships/diagramQuickStyle" Target="../diagrams/quickStyle49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0.xml"/><Relationship Id="rId2" Type="http://schemas.openxmlformats.org/officeDocument/2006/relationships/diagramData" Target="../diagrams/data5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0.xml"/><Relationship Id="rId5" Type="http://schemas.openxmlformats.org/officeDocument/2006/relationships/diagramColors" Target="../diagrams/colors50.xml"/><Relationship Id="rId4" Type="http://schemas.openxmlformats.org/officeDocument/2006/relationships/diagramQuickStyle" Target="../diagrams/quickStyle50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1.xml"/><Relationship Id="rId2" Type="http://schemas.openxmlformats.org/officeDocument/2006/relationships/diagramData" Target="../diagrams/data5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1.xml"/><Relationship Id="rId5" Type="http://schemas.openxmlformats.org/officeDocument/2006/relationships/diagramColors" Target="../diagrams/colors51.xml"/><Relationship Id="rId4" Type="http://schemas.openxmlformats.org/officeDocument/2006/relationships/diagramQuickStyle" Target="../diagrams/quickStyle5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2.xml"/><Relationship Id="rId2" Type="http://schemas.openxmlformats.org/officeDocument/2006/relationships/diagramData" Target="../diagrams/data5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2.xml"/><Relationship Id="rId5" Type="http://schemas.openxmlformats.org/officeDocument/2006/relationships/diagramColors" Target="../diagrams/colors52.xml"/><Relationship Id="rId4" Type="http://schemas.openxmlformats.org/officeDocument/2006/relationships/diagramQuickStyle" Target="../diagrams/quickStyle5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3.xml"/><Relationship Id="rId2" Type="http://schemas.openxmlformats.org/officeDocument/2006/relationships/diagramData" Target="../diagrams/data5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3.xml"/><Relationship Id="rId5" Type="http://schemas.openxmlformats.org/officeDocument/2006/relationships/diagramColors" Target="../diagrams/colors53.xml"/><Relationship Id="rId4" Type="http://schemas.openxmlformats.org/officeDocument/2006/relationships/diagramQuickStyle" Target="../diagrams/quickStyle5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4.xml"/><Relationship Id="rId2" Type="http://schemas.openxmlformats.org/officeDocument/2006/relationships/diagramData" Target="../diagrams/data5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4.xml"/><Relationship Id="rId5" Type="http://schemas.openxmlformats.org/officeDocument/2006/relationships/diagramColors" Target="../diagrams/colors54.xml"/><Relationship Id="rId4" Type="http://schemas.openxmlformats.org/officeDocument/2006/relationships/diagramQuickStyle" Target="../diagrams/quickStyle54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5.xml"/><Relationship Id="rId2" Type="http://schemas.openxmlformats.org/officeDocument/2006/relationships/diagramData" Target="../diagrams/data5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5.xml"/><Relationship Id="rId5" Type="http://schemas.openxmlformats.org/officeDocument/2006/relationships/diagramColors" Target="../diagrams/colors55.xml"/><Relationship Id="rId4" Type="http://schemas.openxmlformats.org/officeDocument/2006/relationships/diagramQuickStyle" Target="../diagrams/quickStyle55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6.xml"/><Relationship Id="rId2" Type="http://schemas.openxmlformats.org/officeDocument/2006/relationships/diagramData" Target="../diagrams/data5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6.xml"/><Relationship Id="rId5" Type="http://schemas.openxmlformats.org/officeDocument/2006/relationships/diagramColors" Target="../diagrams/colors56.xml"/><Relationship Id="rId4" Type="http://schemas.openxmlformats.org/officeDocument/2006/relationships/diagramQuickStyle" Target="../diagrams/quickStyle56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7.xml"/><Relationship Id="rId2" Type="http://schemas.openxmlformats.org/officeDocument/2006/relationships/diagramData" Target="../diagrams/data5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7.xml"/><Relationship Id="rId5" Type="http://schemas.openxmlformats.org/officeDocument/2006/relationships/diagramColors" Target="../diagrams/colors57.xml"/><Relationship Id="rId4" Type="http://schemas.openxmlformats.org/officeDocument/2006/relationships/diagramQuickStyle" Target="../diagrams/quickStyle5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8.xml"/><Relationship Id="rId2" Type="http://schemas.openxmlformats.org/officeDocument/2006/relationships/diagramData" Target="../diagrams/data5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8.xml"/><Relationship Id="rId5" Type="http://schemas.openxmlformats.org/officeDocument/2006/relationships/diagramColors" Target="../diagrams/colors58.xml"/><Relationship Id="rId4" Type="http://schemas.openxmlformats.org/officeDocument/2006/relationships/diagramQuickStyle" Target="../diagrams/quickStyle58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9.xml"/><Relationship Id="rId2" Type="http://schemas.openxmlformats.org/officeDocument/2006/relationships/diagramData" Target="../diagrams/data5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9.xml"/><Relationship Id="rId5" Type="http://schemas.openxmlformats.org/officeDocument/2006/relationships/diagramColors" Target="../diagrams/colors59.xml"/><Relationship Id="rId4" Type="http://schemas.openxmlformats.org/officeDocument/2006/relationships/diagramQuickStyle" Target="../diagrams/quickStyle59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0.xml"/><Relationship Id="rId2" Type="http://schemas.openxmlformats.org/officeDocument/2006/relationships/diagramData" Target="../diagrams/data6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0.xml"/><Relationship Id="rId5" Type="http://schemas.openxmlformats.org/officeDocument/2006/relationships/diagramColors" Target="../diagrams/colors60.xml"/><Relationship Id="rId4" Type="http://schemas.openxmlformats.org/officeDocument/2006/relationships/diagramQuickStyle" Target="../diagrams/quickStyle6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1.xml"/><Relationship Id="rId2" Type="http://schemas.openxmlformats.org/officeDocument/2006/relationships/diagramData" Target="../diagrams/data6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1.xml"/><Relationship Id="rId5" Type="http://schemas.openxmlformats.org/officeDocument/2006/relationships/diagramColors" Target="../diagrams/colors61.xml"/><Relationship Id="rId4" Type="http://schemas.openxmlformats.org/officeDocument/2006/relationships/diagramQuickStyle" Target="../diagrams/quickStyle61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2.xml"/><Relationship Id="rId2" Type="http://schemas.openxmlformats.org/officeDocument/2006/relationships/diagramData" Target="../diagrams/data6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2.xml"/><Relationship Id="rId5" Type="http://schemas.openxmlformats.org/officeDocument/2006/relationships/diagramColors" Target="../diagrams/colors62.xml"/><Relationship Id="rId4" Type="http://schemas.openxmlformats.org/officeDocument/2006/relationships/diagramQuickStyle" Target="../diagrams/quickStyle6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3.xml"/><Relationship Id="rId2" Type="http://schemas.openxmlformats.org/officeDocument/2006/relationships/diagramData" Target="../diagrams/data6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3.xml"/><Relationship Id="rId5" Type="http://schemas.openxmlformats.org/officeDocument/2006/relationships/diagramColors" Target="../diagrams/colors63.xml"/><Relationship Id="rId4" Type="http://schemas.openxmlformats.org/officeDocument/2006/relationships/diagramQuickStyle" Target="../diagrams/quickStyle63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4.xml"/><Relationship Id="rId2" Type="http://schemas.openxmlformats.org/officeDocument/2006/relationships/diagramData" Target="../diagrams/data6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4.xml"/><Relationship Id="rId5" Type="http://schemas.openxmlformats.org/officeDocument/2006/relationships/diagramColors" Target="../diagrams/colors64.xml"/><Relationship Id="rId4" Type="http://schemas.openxmlformats.org/officeDocument/2006/relationships/diagramQuickStyle" Target="../diagrams/quickStyle64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5.xml"/><Relationship Id="rId2" Type="http://schemas.openxmlformats.org/officeDocument/2006/relationships/diagramData" Target="../diagrams/data6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5.xml"/><Relationship Id="rId5" Type="http://schemas.openxmlformats.org/officeDocument/2006/relationships/diagramColors" Target="../diagrams/colors65.xml"/><Relationship Id="rId4" Type="http://schemas.openxmlformats.org/officeDocument/2006/relationships/diagramQuickStyle" Target="../diagrams/quickStyle65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6.xml"/><Relationship Id="rId2" Type="http://schemas.openxmlformats.org/officeDocument/2006/relationships/diagramData" Target="../diagrams/data6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6.xml"/><Relationship Id="rId5" Type="http://schemas.openxmlformats.org/officeDocument/2006/relationships/diagramColors" Target="../diagrams/colors66.xml"/><Relationship Id="rId4" Type="http://schemas.openxmlformats.org/officeDocument/2006/relationships/diagramQuickStyle" Target="../diagrams/quickStyle66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7.xml"/><Relationship Id="rId2" Type="http://schemas.openxmlformats.org/officeDocument/2006/relationships/diagramData" Target="../diagrams/data6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7.xml"/><Relationship Id="rId5" Type="http://schemas.openxmlformats.org/officeDocument/2006/relationships/diagramColors" Target="../diagrams/colors67.xml"/><Relationship Id="rId4" Type="http://schemas.openxmlformats.org/officeDocument/2006/relationships/diagramQuickStyle" Target="../diagrams/quickStyle67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8.xml"/><Relationship Id="rId2" Type="http://schemas.openxmlformats.org/officeDocument/2006/relationships/diagramData" Target="../diagrams/data6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8.xml"/><Relationship Id="rId5" Type="http://schemas.openxmlformats.org/officeDocument/2006/relationships/diagramColors" Target="../diagrams/colors68.xml"/><Relationship Id="rId4" Type="http://schemas.openxmlformats.org/officeDocument/2006/relationships/diagramQuickStyle" Target="../diagrams/quickStyle68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9.xml"/><Relationship Id="rId2" Type="http://schemas.openxmlformats.org/officeDocument/2006/relationships/diagramData" Target="../diagrams/data6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9.xml"/><Relationship Id="rId5" Type="http://schemas.openxmlformats.org/officeDocument/2006/relationships/diagramColors" Target="../diagrams/colors69.xml"/><Relationship Id="rId4" Type="http://schemas.openxmlformats.org/officeDocument/2006/relationships/diagramQuickStyle" Target="../diagrams/quickStyle69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0000"/>
                <a:satMod val="400000"/>
              </a:schemeClr>
            </a:gs>
            <a:gs pos="100000">
              <a:schemeClr val="tx2">
                <a:lumMod val="9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4632" cy="2187674"/>
          </a:xfrm>
        </p:spPr>
        <p:txBody>
          <a:bodyPr>
            <a:normAutofit/>
          </a:bodyPr>
          <a:lstStyle/>
          <a:p>
            <a:pPr algn="ctr"/>
            <a:r>
              <a:rPr lang="ru-RU" sz="3000" dirty="0" smtClean="0">
                <a:solidFill>
                  <a:srgbClr val="00518E"/>
                </a:solidFill>
                <a:latin typeface="Times New Roman" pitchFamily="18" charset="0"/>
                <a:cs typeface="Times New Roman" pitchFamily="18" charset="0"/>
              </a:rPr>
              <a:t>Государственное учреждение - Курское региональное отделение Фонда социального страхования Российской Федерации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3861048"/>
            <a:ext cx="7848872" cy="1752600"/>
          </a:xfrm>
        </p:spPr>
        <p:txBody>
          <a:bodyPr>
            <a:normAutofit/>
          </a:bodyPr>
          <a:lstStyle/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Реализация пилотного проекта «Прямые выплаты» на территории Курской области с 01.07.2018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представляемые застрахованным лицом страхователю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8328463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729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Заявление застрахованного лица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6612230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87704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документы (их копии), необходимые для назначения и выплаты пособия и иных выплат 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Пособие по беременности и родам и по временной нетрудоспособности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7179051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Единовременное пособие женщинам, вставшим на учет в медицинских учреждениях в ранние сроки беременности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Единовременное пособие при рождении ребенка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справка о рождении ребенка, выданная органами ЗАГС, если ребенок рожден на территории России;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копия свидетельства (другого документа), которое подтверждает факт рождения ребенка за рубежом. 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 должен быть построчно переведен и заверен </a:t>
            </a:r>
            <a:r>
              <a:rPr lang="ru-RU" b="1" i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апостилем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также легализован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справка с места работы (службы, учебы) другого родителя о том, что он не получает пособие.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Единовременное пособие при рождении ребенка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Ежемесячное пособие по уходу за ребенком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  <a:noFill/>
        </p:spPr>
        <p:txBody>
          <a:bodyPr>
            <a:normAutofit fontScale="92500" lnSpcReduction="20000"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заявление о предоставлении отпуска по уходу за ребенком;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свидетельство о рождении ребенка, за которым осуществляется уход;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свидетельство о рождении предыдущего ребенка;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справка с места работы другого родителя о том, что он не использует отпуск по уходу за ребенком и не получает соответствующее пособие;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справки о заработке с предыдущих мест работы за расчетный период (если они не были представлены ранее);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справка с другого места работы о том, что ежемесячное пособие по уходу за ребенком не выплачивается другим работодателем (представляется, если застрахованное лицо работает у нескольких работодателей).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Пособие по временной нетрудоспособности в связи с несчастным случаем на производстве или профзаболеванием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сли работодатель на день обращения прекратил деятельность, в том числе при невозможности установления его фактического местонахождения 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регламентирующие порядок реализации пилотного проекта «Прямые выплаты»</a:t>
            </a:r>
            <a:r>
              <a:rPr lang="ru-RU" sz="2800" dirty="0"/>
              <a:t/>
            </a:r>
            <a:br>
              <a:rPr lang="ru-RU" sz="2800" dirty="0"/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ctr"/>
            <a:r>
              <a:rPr lang="ru-RU" sz="10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29.12.2006 N 255-ФЗ</a:t>
            </a:r>
            <a:endParaRPr lang="ru-RU" sz="10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обязательном социальном страховании на случай временной нетрудоспособности и в связи с материнством</a:t>
            </a:r>
            <a:r>
              <a:rPr lang="ru-RU" sz="9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endParaRPr lang="ru-RU" sz="9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24.07.1998 N 125-ФЗ</a:t>
            </a:r>
            <a:endParaRPr lang="ru-RU" sz="10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обязательном социальном страховании от несчастных случаев на производстве и профессиональных заболеваний</a:t>
            </a:r>
            <a:r>
              <a:rPr lang="ru-RU" sz="9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endParaRPr lang="ru-RU" sz="9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19.05.1995 N 81-ФЗ</a:t>
            </a:r>
            <a:endParaRPr lang="ru-RU" sz="10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 государственных пособиях гражданам, имеющим детей".</a:t>
            </a:r>
          </a:p>
          <a:p>
            <a:pPr algn="ctr"/>
            <a:r>
              <a:rPr lang="ru-RU" sz="10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12.01.1996 N 8-ФЗ</a:t>
            </a:r>
            <a:endParaRPr lang="ru-RU" sz="10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 погребении и похоронном деле</a:t>
            </a:r>
            <a:r>
              <a:rPr lang="ru-RU" sz="9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endParaRPr lang="ru-RU" sz="9200" dirty="0"/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026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Дополнительные документы, предоставляемые в Отделение Фонда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77500" lnSpcReduction="20000"/>
          </a:bodyPr>
          <a:lstStyle/>
          <a:p>
            <a:pPr lvl="0" algn="just"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справка о сумме заработка, из которого должно быть исчислено пособие (за два календарных года, предшествующих году прекращения работы и текущий календарный год);</a:t>
            </a:r>
          </a:p>
          <a:p>
            <a:pPr lvl="0" algn="just"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заявление застрахованного лица о направлении запроса в территориальный орган Пенсионного фонда Российской Федерации, в случае если заявитель не имеет возможности представить справку о сумме заработка, из которого должно быть исчислено пособие, в связи с прекращением деятельности страхователем либо по иным причинам 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(Приложение N 1 к Приказу </a:t>
            </a:r>
            <a:r>
              <a:rPr lang="ru-RU" b="1" i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Минздравсоцразвития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России от 24 января 2011 г. N 21н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 algn="just"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страховой стаж, определяемые Правилами подсчета и подтверждения страхового стажа для определения размеров пособий по временной нетрудоспособности, по беременности и родам, утвержденными 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приказом Министерства здравоохранения и социального развития Российской Федерации от 6 февраля 2007 г. N 91.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выплаты региональным отделением застрахованному лицу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8322223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2073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Переходный период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2854579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99483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Страхователь в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пилотном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проекте 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1454187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Формы предоставления документов в региональное отделение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9173200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представления документов в региональное отделение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2579120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21595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документов в региональное отделение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692195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33254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Электронный реестр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431971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97779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представления документов в региональное отделение 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0889604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5383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представления документов страхователем в региональное отделение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6722517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780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регламентирующие порядок реализации пилотного проекта «Прямые выплаты»</a:t>
            </a:r>
            <a:r>
              <a:rPr lang="ru-RU" sz="2800" dirty="0"/>
              <a:t/>
            </a:r>
            <a:br>
              <a:rPr lang="ru-RU" sz="2800" dirty="0"/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ctr"/>
            <a:r>
              <a:rPr lang="ru-RU" sz="10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10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21.04.2011 N 294</a:t>
            </a:r>
            <a:endParaRPr lang="ru-RU" sz="10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особенностях финансового обеспечения, назначения и выплаты в 2012 - 2020 годах территориальными органами Фонда социального страхования Российской Федерации застрахованным лицам страхового обеспечения по обязательному социальному страхованию на случай временной нетрудоспособности и в связи с материнством и по обязательному социальному страхованию от несчастных случаев на производстве и профессиональных заболеваний, осуществления иных выплат и возмещения расходов страхователя на предупредительные меры по сокращению производственного травматизма и профессиональных заболеваний работников, а также об особенностях уплаты страховых взносов по обязательному социальному страхованию на случай временной нетрудоспособности и в связи с материнством и по обязательному социальному страхованию от несчастных случаев на производстве и профессиональных заболеваний".</a:t>
            </a:r>
          </a:p>
          <a:p>
            <a:pPr marL="0" indent="0">
              <a:buNone/>
            </a:pPr>
            <a:r>
              <a:rPr lang="ru-RU" sz="6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172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Пособие по временной нетрудоспособности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бумажный носитель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sz="2800" dirty="0" smtClean="0"/>
              <a:t>опись заявлений и документов </a:t>
            </a:r>
            <a:r>
              <a:rPr lang="ru-RU" sz="2800" b="1" i="1" dirty="0" smtClean="0"/>
              <a:t>( приложение №2 к приказу ФСС РФ от 24.11.2017 N 578);</a:t>
            </a:r>
            <a:r>
              <a:rPr lang="ru-RU" sz="2800" dirty="0" smtClean="0"/>
              <a:t> </a:t>
            </a:r>
          </a:p>
          <a:p>
            <a:pPr lvl="0"/>
            <a:r>
              <a:rPr lang="ru-RU" dirty="0" smtClean="0"/>
              <a:t>заявление застрахованного лица </a:t>
            </a:r>
            <a:r>
              <a:rPr lang="ru-RU" b="1" i="1" dirty="0" smtClean="0"/>
              <a:t>(приложение №1 к приказу ФСС РФ от 24.11.2017 N 578);</a:t>
            </a:r>
            <a:r>
              <a:rPr lang="ru-RU" dirty="0" smtClean="0"/>
              <a:t> </a:t>
            </a:r>
          </a:p>
          <a:p>
            <a:pPr lvl="0"/>
            <a:r>
              <a:rPr lang="ru-RU" dirty="0" smtClean="0"/>
              <a:t>листок нетрудоспособности; </a:t>
            </a:r>
          </a:p>
          <a:p>
            <a:pPr lvl="0"/>
            <a:r>
              <a:rPr lang="ru-RU" dirty="0" smtClean="0"/>
              <a:t>справки о заработке с предыдущих мест работы за расчетный период; </a:t>
            </a:r>
          </a:p>
          <a:p>
            <a:pPr lvl="0"/>
            <a:r>
              <a:rPr lang="ru-RU" dirty="0" smtClean="0"/>
              <a:t>документы, подтверждающие установленное судом умышленное причинение вреда своему здоровью или попытку самоубийства либо совершения застрахованным лицом умышленного преступления </a:t>
            </a:r>
            <a:r>
              <a:rPr lang="ru-RU" i="1" dirty="0" smtClean="0"/>
              <a:t>(если привели к наступлению ВН); </a:t>
            </a:r>
            <a:endParaRPr lang="ru-RU" dirty="0" smtClean="0"/>
          </a:p>
          <a:p>
            <a:pPr lvl="0"/>
            <a:r>
              <a:rPr lang="ru-RU" dirty="0" smtClean="0"/>
              <a:t>документы, подтверждающие полномочия уполномоченного представителя застрахованного лица; </a:t>
            </a:r>
          </a:p>
          <a:p>
            <a:pPr lvl="0"/>
            <a:r>
              <a:rPr lang="ru-RU" dirty="0" smtClean="0"/>
              <a:t>заявление страхователя о возмещении расходов (</a:t>
            </a:r>
            <a:r>
              <a:rPr lang="ru-RU" b="1" i="1" dirty="0" smtClean="0"/>
              <a:t>приложение №3 к приказу ФСС РФ от 24.11.2017 N 578)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Пособие по временной нетрудоспособности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электронная форма</a:t>
            </a:r>
            <a:endParaRPr lang="ru-RU" sz="2500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полный комплект документов (сведений)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774300"/>
              </p:ext>
            </p:extLst>
          </p:nvPr>
        </p:nvGraphicFramePr>
        <p:xfrm>
          <a:off x="457200" y="1556792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81841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назначения пособия по временной нетрудоспособности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774300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81841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Выплата пособия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временной нетрудоспособности</a:t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9573105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12892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 пособия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ВН за первые 3 дня, обеспечение которых должно осуществляться за счет средств межбюджетных трансфертов из ФБ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262772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78625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об отказе в рассмотрении документов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6961373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30338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региональным отделением нарушений </a:t>
            </a:r>
            <a:r>
              <a:rPr lang="ru-RU" sz="25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установленного порядка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выдачи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продления и оформления медицинской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организацией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страхователем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листка нетрудоспособности</a:t>
            </a:r>
            <a:endParaRPr lang="ru-RU" sz="25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742572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84096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региональным отделением нарушений </a:t>
            </a:r>
            <a:r>
              <a:rPr lang="ru-RU" sz="25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установленного порядка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выдачи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продления и оформления медицинской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организацией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страхователем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листка нетрудоспособности</a:t>
            </a:r>
            <a:endParaRPr lang="ru-RU" sz="25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703866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0005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об отказе в назначении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пособия по временной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нетрудоспособности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1588294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220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регламентирующие порядок реализации пилотного проекта «Прямые выплаты»</a:t>
            </a:r>
            <a:r>
              <a:rPr lang="ru-RU" sz="2800" dirty="0"/>
              <a:t/>
            </a:r>
            <a:br>
              <a:rPr lang="ru-RU" sz="2800" dirty="0"/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pPr algn="ctr"/>
            <a:r>
              <a:rPr lang="ru-RU" sz="63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15.06.2007 N 375</a:t>
            </a:r>
            <a:endParaRPr lang="ru-RU" sz="63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утверждении Положения об особенностях порядка исчисления пособий по временной нетрудоспособности, по беременности и родам, ежемесячного пособия по уходу за ребенком гражданам, подлежащим обязательному социальному страхованию на случай временной нетрудоспособности и в связи с материнством"</a:t>
            </a:r>
          </a:p>
          <a:p>
            <a:pPr algn="ctr"/>
            <a:r>
              <a:rPr lang="ru-RU" sz="63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63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Минздравсоцразвития</a:t>
            </a:r>
            <a:r>
              <a:rPr lang="ru-RU" sz="63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23.12.2009 N 1012н</a:t>
            </a:r>
            <a:endParaRPr lang="ru-RU" sz="63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утверждении Порядка и условий назначения и выплаты государственных пособий гражданам, имеющим детей".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08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Пособие по беременности и родам</a:t>
            </a:r>
            <a:br>
              <a:rPr lang="ru-RU" sz="2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бумажный носитель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300" dirty="0" smtClean="0">
                <a:latin typeface="Times New Roman" pitchFamily="18" charset="0"/>
                <a:cs typeface="Times New Roman" pitchFamily="18" charset="0"/>
              </a:rPr>
            </a:b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39552" y="1700808"/>
          <a:ext cx="822960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Пособие по беременности и родам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электронная форма</a:t>
            </a:r>
            <a:endParaRPr lang="ru-RU" sz="2500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полный комплект документов (сведений)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774300"/>
              </p:ext>
            </p:extLst>
          </p:nvPr>
        </p:nvGraphicFramePr>
        <p:xfrm>
          <a:off x="457200" y="1556792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81841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назначения пособия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 беременности и родам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774300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08690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Выплата пособия по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беременности 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родам</a:t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12497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98264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об отказе в рассмотрении документов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069743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79454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региональным отделением нарушений </a:t>
            </a:r>
            <a:r>
              <a:rPr lang="ru-RU" sz="25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установленного порядка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выдачи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продления и оформления медицинской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организацией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страхователем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листка нетрудоспособности</a:t>
            </a:r>
            <a:endParaRPr lang="ru-RU" sz="25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742572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3046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региональным отделением нарушений </a:t>
            </a:r>
            <a:r>
              <a:rPr lang="ru-RU" sz="25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установленного порядка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выдачи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продления и оформления медицинской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организацией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страхователем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листка нетрудоспособности</a:t>
            </a:r>
            <a:endParaRPr lang="ru-RU" sz="25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703866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51863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Единовременное пособие женщинам, вставшим на учет в медицинских организациях в ранние сроки беременности</a:t>
            </a:r>
            <a:br>
              <a:rPr lang="ru-RU" sz="2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бумажный носитель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39552" y="2060848"/>
          <a:ext cx="822960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Единовременное пособие женщинам, вставшим на учет в медицинских организациях в ранние сроки беременности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электронная форма</a:t>
            </a:r>
            <a:endParaRPr lang="ru-RU" sz="2500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регламентирующие порядок реализации пилотного проекта «Прямые выплаты»</a:t>
            </a:r>
            <a:r>
              <a:rPr lang="ru-RU" sz="2800" dirty="0"/>
              <a:t/>
            </a:r>
            <a:br>
              <a:rPr lang="ru-RU" sz="2800" dirty="0"/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32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Минздравсоцразвития</a:t>
            </a:r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29.06.2011 N 624н</a:t>
            </a:r>
            <a:endParaRPr lang="ru-RU" sz="3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утверждении Порядка выдачи листков нетрудоспособности".</a:t>
            </a:r>
          </a:p>
          <a:p>
            <a:pPr algn="ctr"/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32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Минздравсоцразвития</a:t>
            </a:r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 от 11.07.2011 N 709н</a:t>
            </a:r>
            <a:endParaRPr lang="ru-RU" sz="3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утверждении формы заявления о возмещении в 2012 и 2013 годах страхователю, зарегистрированному в территориальных органах Фонда социального страхования Российской Федерации, находящихся на территории субъектов Российской Федерации, участвующих в реализации пилотного проекта, произведенных расходов на оплату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факторами".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763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полный комплект документов (сведений)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774300"/>
              </p:ext>
            </p:extLst>
          </p:nvPr>
        </p:nvGraphicFramePr>
        <p:xfrm>
          <a:off x="457200" y="1556792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818416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назначения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единовременного пособия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женщинам, вставшим на учет в медицинских организациях в ранние сроки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беременности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774300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29903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Выплата единовременного пособия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женщинам, вставшим на учет в медицинских учреждениях в ранние сроки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беременности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6993556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34421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об отказе в рассмотрении документов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774515"/>
              </p:ext>
            </p:extLst>
          </p:nvPr>
        </p:nvGraphicFramePr>
        <p:xfrm>
          <a:off x="457200" y="1700808"/>
          <a:ext cx="8229600" cy="4623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022649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Единовременное пособие при рождении ребенка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бумажный носитель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опись заявлений и документов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( приложение №2 к приказу ФСС РФ от 24.11.2017 N 578);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заявление застрахованного лица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(приложение №1 к приказу ФСС РФ от 24.11.2017 N 578);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справка о рождении ребенка, выданная органами ЗАГС, если ребенок рожден на территории России;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копия свидетельства (другого документа), которое подтверждает факт рождения ребенка за рубежом. </a:t>
            </a:r>
            <a:r>
              <a:rPr lang="ru-RU" sz="28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 должен быть построчно переведен и заверен </a:t>
            </a:r>
            <a:r>
              <a:rPr lang="ru-RU" sz="2800" b="1" i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апостилем</a:t>
            </a:r>
            <a:r>
              <a:rPr lang="ru-RU" sz="28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также легализован;</a:t>
            </a:r>
            <a:endParaRPr lang="ru-RU" sz="28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справка с места работы (службы, учебы) другого родителя о том, что пособие не назначалось.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полномочия уполномоченного представителя застрахованного лица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Единовременное пособие при рождении ребенка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бумажный носитель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Единовременное пособие при рождении ребенка 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электронная форма</a:t>
            </a:r>
            <a:endParaRPr lang="ru-RU" sz="2500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полный комплект документов (сведений)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774300"/>
              </p:ext>
            </p:extLst>
          </p:nvPr>
        </p:nvGraphicFramePr>
        <p:xfrm>
          <a:off x="457200" y="1556792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818416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назначения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единовременного пособия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 рождении ребенка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774300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54133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Выплата единовременного пособия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рождении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148866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7709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регламентирующие порядок реализации пилотного проекта «Прямые выплаты»</a:t>
            </a:r>
            <a:r>
              <a:rPr lang="ru-RU" sz="2800" dirty="0"/>
              <a:t/>
            </a:r>
            <a:br>
              <a:rPr lang="ru-RU" sz="2800" dirty="0"/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sz="27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7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Минтруда России от 10.12.2012 N 580н</a:t>
            </a:r>
            <a:endParaRPr lang="ru-RU" sz="27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утверждении Правил финансового обеспечения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факторами".</a:t>
            </a:r>
          </a:p>
          <a:p>
            <a:pPr algn="ctr"/>
            <a:r>
              <a:rPr lang="ru-RU" sz="25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ФСС РФ от 24.11.2017 N 579</a:t>
            </a:r>
            <a:endParaRPr lang="ru-RU" sz="25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утверждении форм реестров сведений, необходимых для назначения и выплаты соответствующего вида пособия, и порядков их заполнения".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675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об отказе в рассмотрении документов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674167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894774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Ежемесячное пособие по уходу за ребенком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бумажный носитель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опись заявлений и документов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( приложение №2 к приказу ФСС РФ от 24.11.2017 N 578);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заявление застрахованного лица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(приложение №1 к приказу ФСС РФ от 24.11.2017 N 578);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свидетельство о рождении ребенка, за которым осуществляется уход;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свидетельство о рождении предыдущего ребенка;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справка с места работы другого родителя о том, что он не использует отпуск по уходу за ребенком и не получает соответствующее пособие;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справки о заработке с предыдущих мест работы за расчетный период;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полномочия уполномоченного представителя застрахованного лица;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справка с другого места работы о том, что ежемесячное пособие по уходу за ребенком не выплачивается другим работодателем (представляется, если застрахованное лицо работает у нескольких работодателей).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Ежемесячное пособие по уходу за ребенком 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электронная форма</a:t>
            </a:r>
            <a:endParaRPr lang="ru-RU" sz="2500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Ежемесячное пособие по уходу за ребенком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None/>
            </a:pPr>
            <a:r>
              <a:rPr lang="ru-RU" dirty="0" smtClean="0"/>
              <a:t>Страхователь в 3-х </a:t>
            </a:r>
            <a:r>
              <a:rPr lang="ru-RU" dirty="0" err="1" smtClean="0"/>
              <a:t>дневный</a:t>
            </a:r>
            <a:r>
              <a:rPr lang="ru-RU" dirty="0" smtClean="0"/>
              <a:t> срок уведомляет региональное отделение о прекращении права застрахованного лица на получение ежемесячного пособия по уходу за ребенком в случае:</a:t>
            </a:r>
          </a:p>
          <a:p>
            <a:pPr algn="ctr">
              <a:buFont typeface="Wingdings" pitchFamily="2" charset="2"/>
              <a:buChar char="v"/>
            </a:pP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увольнения работника;</a:t>
            </a:r>
          </a:p>
          <a:p>
            <a:pPr algn="ctr">
              <a:buFont typeface="Wingdings" pitchFamily="2" charset="2"/>
              <a:buChar char="v"/>
            </a:pP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начала (возобновления) его работы на условиях полного рабочего дня;</a:t>
            </a:r>
          </a:p>
          <a:p>
            <a:pPr algn="ctr">
              <a:buFont typeface="Wingdings" pitchFamily="2" charset="2"/>
              <a:buChar char="v"/>
            </a:pP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смерти ребенка;</a:t>
            </a:r>
          </a:p>
          <a:p>
            <a:pPr algn="ctr">
              <a:buFont typeface="Wingdings" pitchFamily="2" charset="2"/>
              <a:buChar char="v"/>
            </a:pP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иных случаях.</a:t>
            </a:r>
            <a:endParaRPr lang="ru-RU" b="1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полный комплект документов (сведений)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774300"/>
              </p:ext>
            </p:extLst>
          </p:nvPr>
        </p:nvGraphicFramePr>
        <p:xfrm>
          <a:off x="457200" y="1556792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818416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назначения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ежемесячного пособия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 уходу за ребенком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774300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599138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Выплата ежемесячного пособия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уходу за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ребенком застрахованному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0941287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770365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об отказе в рассмотрении документов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1309572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100482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220856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срок не позднее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06 июля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передать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региональное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электронной форме Реестры сведений о получателях, которые обратились и которым было назначено и выплачено ежемесячное пособие по уходу за ребенком до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01.07.2018 </a:t>
            </a:r>
            <a:r>
              <a:rPr lang="ru-RU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(приложение №5 к приказу ФСС РФ от 24.11.2017 N </a:t>
            </a:r>
            <a:r>
              <a:rPr lang="ru-RU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579)</a:t>
            </a:r>
            <a:endParaRPr lang="ru-RU" sz="3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63996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продолжения выплаты ежемесячного пособия по уходу за ребенком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1243109"/>
              </p:ext>
            </p:extLst>
          </p:nvPr>
        </p:nvGraphicFramePr>
        <p:xfrm>
          <a:off x="457200" y="1847088"/>
          <a:ext cx="8229600" cy="4477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2476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регламентирующие порядок реализации пилотного проекта «Прямые выплаты»</a:t>
            </a:r>
            <a:r>
              <a:rPr lang="ru-RU" sz="2800" dirty="0"/>
              <a:t/>
            </a:r>
            <a:br>
              <a:rPr lang="ru-RU" sz="2800" dirty="0"/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ru-RU" sz="27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7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ФСС РФ от 24.11.2017 N 578</a:t>
            </a:r>
            <a:endParaRPr lang="ru-RU" sz="27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утверждении форм документов, применяемых для выплаты в 2012 - 2019 годах страхового обеспечения и иных выплат в субъектах Российской Федерации, участвующих в реализации пилотного проекта, предусматривающего назначение и выплату застрахованным лицам страхового обеспечения по обязательному социальному страхованию на случай временной нетрудоспособности и в связи с материнством и по обязательному социальному страхованию от несчастных случаев на производстве и профессиональных заболеваний, иных выплат и расходов территориальными органами Фонда социального страхования Российской Федерации".</a:t>
            </a:r>
          </a:p>
          <a:p>
            <a:pPr marL="0" indent="0"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006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Пособие по ВН в связи с несчастным случаем на производстве или профессиональным заболеванием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бумажный носитель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>
              <a:buFont typeface="Courier New" pitchFamily="49" charset="0"/>
              <a:buChar char="o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опись заявлений и документов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(приложение №2 к приказу ФСС РФ от 24.11.2017 N 578);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Courier New" pitchFamily="49" charset="0"/>
              <a:buChar char="o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заявление застрахованного лица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(приложение №1 к приказу ФСС РФ от 24.11.2017 N 578);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Courier New" pitchFamily="49" charset="0"/>
              <a:buChar char="o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листок нетрудоспособности;</a:t>
            </a:r>
          </a:p>
          <a:p>
            <a:pPr lvl="0" algn="just">
              <a:buFont typeface="Courier New" pitchFamily="49" charset="0"/>
              <a:buChar char="o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справки о заработке с предыдущих мест работы за расчетный период;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Courier New" pitchFamily="49" charset="0"/>
              <a:buChar char="o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полномочия уполномоченного представителя застрахованного лица;</a:t>
            </a:r>
          </a:p>
          <a:p>
            <a:pPr lvl="0" algn="just">
              <a:buFont typeface="Courier New" pitchFamily="49" charset="0"/>
              <a:buChar char="o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акт о несчастном случае на производстве либо акт о случае профессионального заболевания (или копии материалов расследования - в случае продолжения расследования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Пособие по ВН в связи с несчастным случаем на производстве или профессиональным заболеванием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полный комплект документов (сведений)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774300"/>
              </p:ext>
            </p:extLst>
          </p:nvPr>
        </p:nvGraphicFramePr>
        <p:xfrm>
          <a:off x="457200" y="1556792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818416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Выплата пособия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ВН в связи с несчастным случаем на производстве или профессиональным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заболеванием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2670453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091214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региональным отделением нарушений </a:t>
            </a:r>
            <a:r>
              <a:rPr lang="ru-RU" sz="25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установленного порядка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выдачи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продления и оформления медицинской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организацией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страхователем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листка нетрудоспособности</a:t>
            </a:r>
            <a:endParaRPr lang="ru-RU" sz="25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742572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579978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региональным отделением нарушений </a:t>
            </a:r>
            <a:r>
              <a:rPr lang="ru-RU" sz="25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установленного порядка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выдачи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продления и оформления медицинской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организацией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страхователем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листка нетрудоспособности</a:t>
            </a:r>
            <a:endParaRPr lang="ru-RU" sz="25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703866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343674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Опись заявлений и документов 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заполняется печатными буквами чернилами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ЧЕРНОГО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цвета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допускается применение печатающих устройств;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записи не должны заходить за пределы границ ячеек, предусмотренных для внесения соответствующих записей.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КОД: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"1" - пособие по временной нетрудоспособности;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"2" - пособие по беременности и родам;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"3" - единовременное пособие женщинам, вставшим на учет в медицинских организациях в ранние сроки беременности;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"4" - единовременное пособие при рождении ребенка;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"5" - ежемесячное пособие по уходу за ребенком;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"6" - пособие по временной нетрудоспособности в связи с несчастным случаем на производстве и профессиональным заболеванием.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Возмещение расходов страхователю на выплату социального пособия на погребение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возмещения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расходов страхователю на выплату социального пособия на погребение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8991211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477190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 расходов страхователю на выплату социального пособия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погребение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7314268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9692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регламентирующие порядок реализации пилотного проекта «Прямые выплаты»</a:t>
            </a:r>
            <a:r>
              <a:rPr lang="ru-RU" sz="2800" dirty="0"/>
              <a:t/>
            </a:r>
            <a:br>
              <a:rPr lang="ru-RU" sz="2800" dirty="0"/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ru-RU" sz="27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7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ФСС РФ от 28.03.2017 N 114</a:t>
            </a:r>
            <a:endParaRPr lang="ru-RU" sz="27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утверждении особенностей заполнения страхователями, зарегистрированными в территориальных органах Фонда социального страхования Российской Федерации, находящихся на территории субъектов Российской Федерации, участвующих в реализации пилотного проекта, расчета по начисленным и уплаченным страховым взносам на обязательное социальное страхование от несчастных случаев на производстве и профессиональных заболеваний, а также по расходам на выплату страхового обеспечения (форма 4 - ФСС), форма которого утверждена приказом Фонда социального страхования Российской Федерации от 26 сентября 2016 г. N 381".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522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об отказе в рассмотрении документов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0514998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352710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Возмещение страхователю расходов на оплату 4 доп. выходных дней одному из родителей (опекуну, попечителю) для ухода за детьми-инвалидами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возмещения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страхователю расходов на оплату 4 доп. выходных дней одному из родителей (опекуну, попечителю) для ухода за детьми-инвалидами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8991211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765471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 страхователю расходов на оплату 4 доп.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выходных дней одному из родителей (опекуну, попечителю) для ухода за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детьми-инвалидами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6218688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194233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Оплата отпуска застрахованного лица (сверх ежегодного оплачиваемого отпуска) на весь период лечения и проезда к месту лечения и обратно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6898149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полный комплект документов (сведений)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774300"/>
              </p:ext>
            </p:extLst>
          </p:nvPr>
        </p:nvGraphicFramePr>
        <p:xfrm>
          <a:off x="457200" y="1556792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818416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отпуска застрахованного лица (сверх ежегодного оплачиваемого отпуска) на весь период лечения и проезда к месту лечения и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обратно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9422436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164468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Возмещение произведенных расходов на оплату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1354545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Возмещение произведенных расходов на оплату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508041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199978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До 30.06.2018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Произвести назначение и выплату страхового обеспечения застрахованным гражданам, обратившимся за выплатой страхового обеспечения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до 30 июня 2018 года включительно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и отразить сумму страхового обеспечения в отчете по форме 4-ФСС РФ и расчете по страховым взносам за 1 полугодие 2018 года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Застрахованные лица в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пилотном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проекте 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Важно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Суммы назначенного страхового обеспечения и отраженные в отчете по форме 4-ФСС РФ и расчете по страховым взносам за 1 полугодие 2018 года в последующих расчетах (отчетах) за 9 месяцев 2018 года и 2018 год изменению не подлежат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4000" dirty="0" smtClean="0"/>
          </a:p>
          <a:p>
            <a:pPr algn="ctr">
              <a:buNone/>
            </a:pPr>
            <a:endParaRPr lang="ru-RU" sz="4000" dirty="0" smtClean="0"/>
          </a:p>
          <a:p>
            <a:pPr algn="ctr">
              <a:buNone/>
            </a:pPr>
            <a:r>
              <a:rPr lang="ru-RU" sz="4000" dirty="0" smtClean="0"/>
              <a:t>СПАСИБО ЗА ВНИМАНИЕ</a:t>
            </a:r>
            <a:endParaRPr lang="ru-RU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2632</TotalTime>
  <Words>3853</Words>
  <Application>Microsoft Office PowerPoint</Application>
  <PresentationFormat>Экран (4:3)</PresentationFormat>
  <Paragraphs>395</Paragraphs>
  <Slides>91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91</vt:i4>
      </vt:variant>
    </vt:vector>
  </HeadingPairs>
  <TitlesOfParts>
    <vt:vector size="98" baseType="lpstr">
      <vt:lpstr>Calibri</vt:lpstr>
      <vt:lpstr>Constantia</vt:lpstr>
      <vt:lpstr>Courier New</vt:lpstr>
      <vt:lpstr>Times New Roman</vt:lpstr>
      <vt:lpstr>Wingdings</vt:lpstr>
      <vt:lpstr>Wingdings 2</vt:lpstr>
      <vt:lpstr>Поток</vt:lpstr>
      <vt:lpstr>Государственное учреждение - Курское региональное отделение Фонда социального страхования Российской Федерации</vt:lpstr>
      <vt:lpstr>Нормативные документы, регламентирующие порядок реализации пилотного проекта «Прямые выплаты» </vt:lpstr>
      <vt:lpstr>Нормативные документы, регламентирующие порядок реализации пилотного проекта «Прямые выплаты» </vt:lpstr>
      <vt:lpstr>Нормативные документы, регламентирующие порядок реализации пилотного проекта «Прямые выплаты» </vt:lpstr>
      <vt:lpstr>Нормативные документы, регламентирующие порядок реализации пилотного проекта «Прямые выплаты» </vt:lpstr>
      <vt:lpstr>Нормативные документы, регламентирующие порядок реализации пилотного проекта «Прямые выплаты» </vt:lpstr>
      <vt:lpstr>Нормативные документы, регламентирующие порядок реализации пилотного проекта «Прямые выплаты» </vt:lpstr>
      <vt:lpstr>Нормативные документы, регламентирующие порядок реализации пилотного проекта «Прямые выплаты» </vt:lpstr>
      <vt:lpstr>Застрахованные лица в пилотном проекте  </vt:lpstr>
      <vt:lpstr>Документы, представляемые застрахованным лицом страхователю</vt:lpstr>
      <vt:lpstr>Заявление застрахованного лица </vt:lpstr>
      <vt:lpstr>документы (их копии), необходимые для назначения и выплаты пособия и иных выплат  </vt:lpstr>
      <vt:lpstr>Пособие по беременности и родам и по временной нетрудоспособности</vt:lpstr>
      <vt:lpstr>   Единовременное пособие женщинам, вставшим на учет в медицинских учреждениях в ранние сроки беременности</vt:lpstr>
      <vt:lpstr>Единовременное пособие при рождении ребенка </vt:lpstr>
      <vt:lpstr>Единовременное пособие при рождении ребенка </vt:lpstr>
      <vt:lpstr>Ежемесячное пособие по уходу за ребенком </vt:lpstr>
      <vt:lpstr>  Пособие по временной нетрудоспособности в связи с несчастным случаем на производстве или профзаболеванием</vt:lpstr>
      <vt:lpstr>Если работодатель на день обращения прекратил деятельность, в том числе при невозможности установления его фактического местонахождения </vt:lpstr>
      <vt:lpstr>Дополнительные документы, предоставляемые в Отделение Фонда </vt:lpstr>
      <vt:lpstr>Способ выплаты региональным отделением застрахованному лицу </vt:lpstr>
      <vt:lpstr>Переходный период </vt:lpstr>
      <vt:lpstr>Страхователь в пилотном проекте  </vt:lpstr>
      <vt:lpstr>Формы предоставления документов в региональное отделение </vt:lpstr>
      <vt:lpstr>Способы представления документов в региональное отделение  </vt:lpstr>
      <vt:lpstr>Способы представления документов в региональное отделение </vt:lpstr>
      <vt:lpstr>Электронный реестр </vt:lpstr>
      <vt:lpstr>Способы представления документов в региональное отделение  </vt:lpstr>
      <vt:lpstr>Срок представления документов страхователем в региональное отделение </vt:lpstr>
      <vt:lpstr>Пособие по временной нетрудоспособности бумажный носитель</vt:lpstr>
      <vt:lpstr>Пособие по временной нетрудоспособности электронная форма</vt:lpstr>
      <vt:lpstr>Не полный комплект документов (сведений) </vt:lpstr>
      <vt:lpstr>Порядок назначения пособия по временной нетрудоспособности </vt:lpstr>
      <vt:lpstr>Выплата пособия по временной нетрудоспособности </vt:lpstr>
      <vt:lpstr>Возмещение пособия по ВН за первые 3 дня, обеспечение которых должно осуществляться за счет средств межбюджетных трансфертов из ФБ</vt:lpstr>
      <vt:lpstr>Решение об отказе в рассмотрении документов </vt:lpstr>
      <vt:lpstr>Выявление региональным отделением нарушений установленного порядка выдачи, продления и оформления медицинской организацией или страхователем листка нетрудоспособности</vt:lpstr>
      <vt:lpstr>Выявление региональным отделением нарушений установленного порядка выдачи, продления и оформления медицинской организацией или страхователем листка нетрудоспособности</vt:lpstr>
      <vt:lpstr>Решение об отказе в назначении пособия по временной нетрудоспособности </vt:lpstr>
      <vt:lpstr>Пособие по беременности и родам  бумажный носитель  </vt:lpstr>
      <vt:lpstr>Пособие по беременности и родам  электронная форма</vt:lpstr>
      <vt:lpstr>Не полный комплект документов (сведений) </vt:lpstr>
      <vt:lpstr>Порядок назначения пособия по беременности и родам  </vt:lpstr>
      <vt:lpstr>Выплата пособия по беременности и родам </vt:lpstr>
      <vt:lpstr>Решение об отказе в рассмотрении документов </vt:lpstr>
      <vt:lpstr>Выявление региональным отделением нарушений установленного порядка выдачи, продления и оформления медицинской организацией или страхователем листка нетрудоспособности</vt:lpstr>
      <vt:lpstr>Выявление региональным отделением нарушений установленного порядка выдачи, продления и оформления медицинской организацией или страхователем листка нетрудоспособности</vt:lpstr>
      <vt:lpstr>Единовременное пособие женщинам, вставшим на учет в медицинских организациях в ранние сроки беременности бумажный носитель</vt:lpstr>
      <vt:lpstr>Единовременное пособие женщинам, вставшим на учет в медицинских организациях в ранние сроки беременности электронная форма</vt:lpstr>
      <vt:lpstr>Не полный комплект документов (сведений) </vt:lpstr>
      <vt:lpstr>Порядок назначения единовременного пособия женщинам, вставшим на учет в медицинских организациях в ранние сроки беременности</vt:lpstr>
      <vt:lpstr>Выплата единовременного пособия женщинам, вставшим на учет в медицинских учреждениях в ранние сроки беременности</vt:lpstr>
      <vt:lpstr>Решение об отказе в рассмотрении документов </vt:lpstr>
      <vt:lpstr>Единовременное пособие при рождении ребенка бумажный носитель</vt:lpstr>
      <vt:lpstr>Единовременное пособие при рождении ребенка бумажный носитель </vt:lpstr>
      <vt:lpstr>Единовременное пособие при рождении ребенка  электронная форма</vt:lpstr>
      <vt:lpstr>Не полный комплект документов (сведений) </vt:lpstr>
      <vt:lpstr>Порядок назначения единовременного пособия при рождении ребенка  </vt:lpstr>
      <vt:lpstr>Выплата единовременного пособия при рождении ребенка </vt:lpstr>
      <vt:lpstr>Решение об отказе в рассмотрении документов </vt:lpstr>
      <vt:lpstr>Ежемесячное пособие по уходу за ребенком бумажный носитель</vt:lpstr>
      <vt:lpstr>Ежемесячное пособие по уходу за ребенком  электронная форма</vt:lpstr>
      <vt:lpstr>Ежемесячное пособие по уходу за ребенком </vt:lpstr>
      <vt:lpstr>Не полный комплект документов (сведений) </vt:lpstr>
      <vt:lpstr>Порядок назначения ежемесячного пособия по уходу за ребенком  </vt:lpstr>
      <vt:lpstr>Выплата ежемесячного пособия по уходу за ребенком застрахованному </vt:lpstr>
      <vt:lpstr>Решение об отказе в рассмотрении документов </vt:lpstr>
      <vt:lpstr>в срок не позднее 06 июля 2018 года</vt:lpstr>
      <vt:lpstr>Для продолжения выплаты ежемесячного пособия по уходу за ребенком</vt:lpstr>
      <vt:lpstr>Пособие по ВН в связи с несчастным случаем на производстве или профессиональным заболеванием бумажный носитель</vt:lpstr>
      <vt:lpstr>Пособие по ВН в связи с несчастным случаем на производстве или профессиональным заболеванием </vt:lpstr>
      <vt:lpstr>Не полный комплект документов (сведений) </vt:lpstr>
      <vt:lpstr>Выплата пособия по ВН в связи с несчастным случаем на производстве или профессиональным заболеванием</vt:lpstr>
      <vt:lpstr>Выявление региональным отделением нарушений установленного порядка выдачи, продления и оформления медицинской организацией или страхователем листка нетрудоспособности</vt:lpstr>
      <vt:lpstr>Выявление региональным отделением нарушений установленного порядка выдачи, продления и оформления медицинской организацией или страхователем листка нетрудоспособности</vt:lpstr>
      <vt:lpstr>Опись заявлений и документов  </vt:lpstr>
      <vt:lpstr>Возмещение расходов страхователю на выплату социального пособия на погребение</vt:lpstr>
      <vt:lpstr>Порядок возмещения расходов страхователю на выплату социального пособия на погребение </vt:lpstr>
      <vt:lpstr>Возмещение расходов страхователю на выплату социального пособия на погребение </vt:lpstr>
      <vt:lpstr>Решение об отказе в рассмотрении документов </vt:lpstr>
      <vt:lpstr>Возмещение страхователю расходов на оплату 4 доп. выходных дней одному из родителей (опекуну, попечителю) для ухода за детьми-инвалидами</vt:lpstr>
      <vt:lpstr>Порядок возмещения страхователю расходов на оплату 4 доп. выходных дней одному из родителей (опекуну, попечителю) для ухода за детьми-инвалидами</vt:lpstr>
      <vt:lpstr>Возмещение страхователю расходов на оплату 4 доп. выходных дней одному из родителей (опекуну, попечителю) для ухода за детьми-инвалидами</vt:lpstr>
      <vt:lpstr>Оплата отпуска застрахованного лица (сверх ежегодного оплачиваемого отпуска) на весь период лечения и проезда к месту лечения и обратно</vt:lpstr>
      <vt:lpstr>Не полный комплект документов (сведений) </vt:lpstr>
      <vt:lpstr>Оплата отпуска застрахованного лица (сверх ежегодного оплачиваемого отпуска) на весь период лечения и проезда к месту лечения и обратно</vt:lpstr>
      <vt:lpstr>Возмещение произведенных расходов на оплату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</vt:lpstr>
      <vt:lpstr>Возмещение произведенных расходов на оплату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</vt:lpstr>
      <vt:lpstr>До 30.06.2018 </vt:lpstr>
      <vt:lpstr>Важно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Юля</dc:creator>
  <cp:lastModifiedBy>Морозова</cp:lastModifiedBy>
  <cp:revision>468</cp:revision>
  <dcterms:created xsi:type="dcterms:W3CDTF">2017-02-13T16:49:40Z</dcterms:created>
  <dcterms:modified xsi:type="dcterms:W3CDTF">2018-07-06T09:05:45Z</dcterms:modified>
</cp:coreProperties>
</file>